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58"/>
  </p:notesMasterIdLst>
  <p:sldIdLst>
    <p:sldId id="342" r:id="rId5"/>
    <p:sldId id="358" r:id="rId6"/>
    <p:sldId id="387" r:id="rId7"/>
    <p:sldId id="386" r:id="rId8"/>
    <p:sldId id="388" r:id="rId9"/>
    <p:sldId id="359" r:id="rId10"/>
    <p:sldId id="390" r:id="rId11"/>
    <p:sldId id="389" r:id="rId12"/>
    <p:sldId id="308" r:id="rId13"/>
    <p:sldId id="329" r:id="rId14"/>
    <p:sldId id="311" r:id="rId15"/>
    <p:sldId id="343" r:id="rId16"/>
    <p:sldId id="344" r:id="rId17"/>
    <p:sldId id="346" r:id="rId18"/>
    <p:sldId id="345" r:id="rId19"/>
    <p:sldId id="347" r:id="rId20"/>
    <p:sldId id="348" r:id="rId21"/>
    <p:sldId id="349" r:id="rId22"/>
    <p:sldId id="350" r:id="rId23"/>
    <p:sldId id="351" r:id="rId24"/>
    <p:sldId id="352" r:id="rId25"/>
    <p:sldId id="353" r:id="rId26"/>
    <p:sldId id="355" r:id="rId27"/>
    <p:sldId id="356" r:id="rId28"/>
    <p:sldId id="357" r:id="rId29"/>
    <p:sldId id="362" r:id="rId30"/>
    <p:sldId id="361" r:id="rId31"/>
    <p:sldId id="363" r:id="rId32"/>
    <p:sldId id="364" r:id="rId33"/>
    <p:sldId id="366" r:id="rId34"/>
    <p:sldId id="367" r:id="rId35"/>
    <p:sldId id="368" r:id="rId36"/>
    <p:sldId id="369" r:id="rId37"/>
    <p:sldId id="370" r:id="rId38"/>
    <p:sldId id="382" r:id="rId39"/>
    <p:sldId id="398" r:id="rId40"/>
    <p:sldId id="397" r:id="rId41"/>
    <p:sldId id="399" r:id="rId42"/>
    <p:sldId id="374" r:id="rId43"/>
    <p:sldId id="375" r:id="rId44"/>
    <p:sldId id="396" r:id="rId45"/>
    <p:sldId id="376" r:id="rId46"/>
    <p:sldId id="378" r:id="rId47"/>
    <p:sldId id="379" r:id="rId48"/>
    <p:sldId id="380" r:id="rId49"/>
    <p:sldId id="381" r:id="rId50"/>
    <p:sldId id="383" r:id="rId51"/>
    <p:sldId id="394" r:id="rId52"/>
    <p:sldId id="384" r:id="rId53"/>
    <p:sldId id="392" r:id="rId54"/>
    <p:sldId id="393" r:id="rId55"/>
    <p:sldId id="395" r:id="rId56"/>
    <p:sldId id="391"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Wix Madefor Display" panose="020B0503020203020203" pitchFamily="34" charset="77"/>
      <p:regular r:id="rId63"/>
      <p:bold r:id="rId64"/>
    </p:embeddedFont>
    <p:embeddedFont>
      <p:font typeface="Wix Madefor Display SemiBold" panose="020B0503020203020203" pitchFamily="34" charset="77"/>
      <p:regular r:id="rId65"/>
      <p:bold r:id="rId66"/>
    </p:embeddedFont>
  </p:embeddedFontLst>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7" pos="5397" userDrawn="1">
          <p15:clr>
            <a:srgbClr val="A4A3A4"/>
          </p15:clr>
        </p15:guide>
        <p15:guide id="8"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5A2"/>
    <a:srgbClr val="22A3AE"/>
    <a:srgbClr val="FAFAFA"/>
    <a:srgbClr val="FFC000"/>
    <a:srgbClr val="BCE292"/>
    <a:srgbClr val="104174"/>
    <a:srgbClr val="7894FF"/>
    <a:srgbClr val="1E1E1E"/>
    <a:srgbClr val="FFA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4679"/>
  </p:normalViewPr>
  <p:slideViewPr>
    <p:cSldViewPr snapToGrid="0" showGuides="1">
      <p:cViewPr varScale="1">
        <p:scale>
          <a:sx n="139" d="100"/>
          <a:sy n="139" d="100"/>
        </p:scale>
        <p:origin x="1400" y="168"/>
      </p:cViewPr>
      <p:guideLst>
        <p:guide pos="5397"/>
        <p:guide orient="horz" pos="162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0DE0A8-AB0D-427E-803F-AFED623BDF1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fr-FR"/>
        </a:p>
      </dgm:t>
    </dgm:pt>
    <dgm:pt modelId="{86D8C557-FEFC-49D4-856F-DCE6ACFBC123}">
      <dgm:prSet custT="1"/>
      <dgm:spPr/>
      <dgm:t>
        <a:bodyPr/>
        <a:lstStyle/>
        <a:p>
          <a:pPr algn="ctr"/>
          <a:r>
            <a:rPr lang="fr-FR" sz="1800" b="1" dirty="0">
              <a:latin typeface="Arial" panose="020B0604020202020204" pitchFamily="34" charset="0"/>
              <a:cs typeface="Arial" panose="020B0604020202020204" pitchFamily="34" charset="0"/>
            </a:rPr>
            <a:t>Bootstrap</a:t>
          </a:r>
        </a:p>
      </dgm:t>
    </dgm:pt>
    <dgm:pt modelId="{671814CF-601D-49B9-A183-C6E850085038}" type="parTrans" cxnId="{B8361CC0-D919-4943-94AC-9DD1CF77CB7C}">
      <dgm:prSet/>
      <dgm:spPr/>
      <dgm:t>
        <a:bodyPr/>
        <a:lstStyle/>
        <a:p>
          <a:pPr algn="ctr"/>
          <a:endParaRPr lang="fr-FR" sz="1800">
            <a:latin typeface="+mn-lt"/>
          </a:endParaRPr>
        </a:p>
      </dgm:t>
    </dgm:pt>
    <dgm:pt modelId="{0CCD431D-AE2F-4421-BDA6-508B206312EA}" type="sibTrans" cxnId="{B8361CC0-D919-4943-94AC-9DD1CF77CB7C}">
      <dgm:prSet/>
      <dgm:spPr/>
      <dgm:t>
        <a:bodyPr/>
        <a:lstStyle/>
        <a:p>
          <a:pPr algn="ctr"/>
          <a:endParaRPr lang="fr-FR" sz="1800">
            <a:latin typeface="+mn-lt"/>
          </a:endParaRPr>
        </a:p>
      </dgm:t>
    </dgm:pt>
    <dgm:pt modelId="{78871946-947F-4CEA-8AAD-407F9C66D227}" type="pres">
      <dgm:prSet presAssocID="{710DE0A8-AB0D-427E-803F-AFED623BDF19}" presName="linear" presStyleCnt="0">
        <dgm:presLayoutVars>
          <dgm:animLvl val="lvl"/>
          <dgm:resizeHandles val="exact"/>
        </dgm:presLayoutVars>
      </dgm:prSet>
      <dgm:spPr/>
    </dgm:pt>
    <dgm:pt modelId="{81D8B139-8AA7-4FDB-A958-780616A03F23}" type="pres">
      <dgm:prSet presAssocID="{86D8C557-FEFC-49D4-856F-DCE6ACFBC123}" presName="parentText" presStyleLbl="node1" presStyleIdx="0" presStyleCnt="1" custScaleY="68886">
        <dgm:presLayoutVars>
          <dgm:chMax val="0"/>
          <dgm:bulletEnabled val="1"/>
        </dgm:presLayoutVars>
      </dgm:prSet>
      <dgm:spPr/>
    </dgm:pt>
  </dgm:ptLst>
  <dgm:cxnLst>
    <dgm:cxn modelId="{D14DBE32-F510-4047-A55D-191B22E5DE8D}" type="presOf" srcId="{710DE0A8-AB0D-427E-803F-AFED623BDF19}" destId="{78871946-947F-4CEA-8AAD-407F9C66D227}" srcOrd="0" destOrd="0" presId="urn:microsoft.com/office/officeart/2005/8/layout/vList2"/>
    <dgm:cxn modelId="{488FD053-34B1-4217-A69B-393963A2BB99}" type="presOf" srcId="{86D8C557-FEFC-49D4-856F-DCE6ACFBC123}" destId="{81D8B139-8AA7-4FDB-A958-780616A03F23}" srcOrd="0" destOrd="0" presId="urn:microsoft.com/office/officeart/2005/8/layout/vList2"/>
    <dgm:cxn modelId="{B8361CC0-D919-4943-94AC-9DD1CF77CB7C}" srcId="{710DE0A8-AB0D-427E-803F-AFED623BDF19}" destId="{86D8C557-FEFC-49D4-856F-DCE6ACFBC123}" srcOrd="0" destOrd="0" parTransId="{671814CF-601D-49B9-A183-C6E850085038}" sibTransId="{0CCD431D-AE2F-4421-BDA6-508B206312EA}"/>
    <dgm:cxn modelId="{10B8B958-FC2B-41CD-8B69-D5522298860C}" type="presParOf" srcId="{78871946-947F-4CEA-8AAD-407F9C66D227}" destId="{81D8B139-8AA7-4FDB-A958-780616A03F2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8B139-8AA7-4FDB-A958-780616A03F23}">
      <dsp:nvSpPr>
        <dsp:cNvPr id="0" name=""/>
        <dsp:cNvSpPr/>
      </dsp:nvSpPr>
      <dsp:spPr>
        <a:xfrm>
          <a:off x="0" y="1062670"/>
          <a:ext cx="1447286" cy="83820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Arial" panose="020B0604020202020204" pitchFamily="34" charset="0"/>
              <a:cs typeface="Arial" panose="020B0604020202020204" pitchFamily="34" charset="0"/>
            </a:rPr>
            <a:t>Bootstrap</a:t>
          </a:r>
        </a:p>
      </dsp:txBody>
      <dsp:txXfrm>
        <a:off x="40918" y="1103588"/>
        <a:ext cx="1365450" cy="75636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BCF5A-20CD-4F53-A35E-4470732C1608}" type="datetimeFigureOut">
              <a:rPr lang="en-GB" smtClean="0"/>
              <a:t>01/10/2024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7536A-3797-4AD5-86D4-BE7B51E045FE}" type="slidenum">
              <a:rPr lang="en-GB" smtClean="0"/>
              <a:t>‹#›</a:t>
            </a:fld>
            <a:endParaRPr lang="en-GB"/>
          </a:p>
        </p:txBody>
      </p:sp>
    </p:spTree>
    <p:extLst>
      <p:ext uri="{BB962C8B-B14F-4D97-AF65-F5344CB8AC3E}">
        <p14:creationId xmlns:p14="http://schemas.microsoft.com/office/powerpoint/2010/main" val="1285246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1</a:t>
            </a:fld>
            <a:endParaRPr lang="en-GB"/>
          </a:p>
        </p:txBody>
      </p:sp>
    </p:spTree>
    <p:extLst>
      <p:ext uri="{BB962C8B-B14F-4D97-AF65-F5344CB8AC3E}">
        <p14:creationId xmlns:p14="http://schemas.microsoft.com/office/powerpoint/2010/main" val="1167728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33</a:t>
            </a:fld>
            <a:endParaRPr lang="en-GB"/>
          </a:p>
        </p:txBody>
      </p:sp>
    </p:spTree>
    <p:extLst>
      <p:ext uri="{BB962C8B-B14F-4D97-AF65-F5344CB8AC3E}">
        <p14:creationId xmlns:p14="http://schemas.microsoft.com/office/powerpoint/2010/main" val="2596978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40</a:t>
            </a:fld>
            <a:endParaRPr lang="en-GB"/>
          </a:p>
        </p:txBody>
      </p:sp>
    </p:spTree>
    <p:extLst>
      <p:ext uri="{BB962C8B-B14F-4D97-AF65-F5344CB8AC3E}">
        <p14:creationId xmlns:p14="http://schemas.microsoft.com/office/powerpoint/2010/main" val="3194937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41</a:t>
            </a:fld>
            <a:endParaRPr lang="en-GB"/>
          </a:p>
        </p:txBody>
      </p:sp>
    </p:spTree>
    <p:extLst>
      <p:ext uri="{BB962C8B-B14F-4D97-AF65-F5344CB8AC3E}">
        <p14:creationId xmlns:p14="http://schemas.microsoft.com/office/powerpoint/2010/main" val="4007845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45</a:t>
            </a:fld>
            <a:endParaRPr lang="en-GB"/>
          </a:p>
        </p:txBody>
      </p:sp>
    </p:spTree>
    <p:extLst>
      <p:ext uri="{BB962C8B-B14F-4D97-AF65-F5344CB8AC3E}">
        <p14:creationId xmlns:p14="http://schemas.microsoft.com/office/powerpoint/2010/main" val="2773198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48</a:t>
            </a:fld>
            <a:endParaRPr lang="en-GB"/>
          </a:p>
        </p:txBody>
      </p:sp>
    </p:spTree>
    <p:extLst>
      <p:ext uri="{BB962C8B-B14F-4D97-AF65-F5344CB8AC3E}">
        <p14:creationId xmlns:p14="http://schemas.microsoft.com/office/powerpoint/2010/main" val="79564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53</a:t>
            </a:fld>
            <a:endParaRPr lang="en-GB"/>
          </a:p>
        </p:txBody>
      </p:sp>
    </p:spTree>
    <p:extLst>
      <p:ext uri="{BB962C8B-B14F-4D97-AF65-F5344CB8AC3E}">
        <p14:creationId xmlns:p14="http://schemas.microsoft.com/office/powerpoint/2010/main" val="241063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2</a:t>
            </a:fld>
            <a:endParaRPr lang="en-GB"/>
          </a:p>
        </p:txBody>
      </p:sp>
    </p:spTree>
    <p:extLst>
      <p:ext uri="{BB962C8B-B14F-4D97-AF65-F5344CB8AC3E}">
        <p14:creationId xmlns:p14="http://schemas.microsoft.com/office/powerpoint/2010/main" val="244286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3</a:t>
            </a:fld>
            <a:endParaRPr lang="en-GB"/>
          </a:p>
        </p:txBody>
      </p:sp>
    </p:spTree>
    <p:extLst>
      <p:ext uri="{BB962C8B-B14F-4D97-AF65-F5344CB8AC3E}">
        <p14:creationId xmlns:p14="http://schemas.microsoft.com/office/powerpoint/2010/main" val="2962583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4</a:t>
            </a:fld>
            <a:endParaRPr lang="en-GB"/>
          </a:p>
        </p:txBody>
      </p:sp>
    </p:spTree>
    <p:extLst>
      <p:ext uri="{BB962C8B-B14F-4D97-AF65-F5344CB8AC3E}">
        <p14:creationId xmlns:p14="http://schemas.microsoft.com/office/powerpoint/2010/main" val="1589377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5</a:t>
            </a:fld>
            <a:endParaRPr lang="en-GB"/>
          </a:p>
        </p:txBody>
      </p:sp>
    </p:spTree>
    <p:extLst>
      <p:ext uri="{BB962C8B-B14F-4D97-AF65-F5344CB8AC3E}">
        <p14:creationId xmlns:p14="http://schemas.microsoft.com/office/powerpoint/2010/main" val="135046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6</a:t>
            </a:fld>
            <a:endParaRPr lang="en-GB"/>
          </a:p>
        </p:txBody>
      </p:sp>
    </p:spTree>
    <p:extLst>
      <p:ext uri="{BB962C8B-B14F-4D97-AF65-F5344CB8AC3E}">
        <p14:creationId xmlns:p14="http://schemas.microsoft.com/office/powerpoint/2010/main" val="2927290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7</a:t>
            </a:fld>
            <a:endParaRPr lang="en-GB"/>
          </a:p>
        </p:txBody>
      </p:sp>
    </p:spTree>
    <p:extLst>
      <p:ext uri="{BB962C8B-B14F-4D97-AF65-F5344CB8AC3E}">
        <p14:creationId xmlns:p14="http://schemas.microsoft.com/office/powerpoint/2010/main" val="309601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8</a:t>
            </a:fld>
            <a:endParaRPr lang="en-GB"/>
          </a:p>
        </p:txBody>
      </p:sp>
    </p:spTree>
    <p:extLst>
      <p:ext uri="{BB962C8B-B14F-4D97-AF65-F5344CB8AC3E}">
        <p14:creationId xmlns:p14="http://schemas.microsoft.com/office/powerpoint/2010/main" val="584743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87536A-3797-4AD5-86D4-BE7B51E045FE}" type="slidenum">
              <a:rPr lang="en-GB" smtClean="0"/>
              <a:t>26</a:t>
            </a:fld>
            <a:endParaRPr lang="en-GB"/>
          </a:p>
        </p:txBody>
      </p:sp>
    </p:spTree>
    <p:extLst>
      <p:ext uri="{BB962C8B-B14F-4D97-AF65-F5344CB8AC3E}">
        <p14:creationId xmlns:p14="http://schemas.microsoft.com/office/powerpoint/2010/main" val="1152750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A">
    <p:bg>
      <p:bgPr>
        <a:solidFill>
          <a:srgbClr val="1E1E1E"/>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883EF-4223-577C-2422-DEA4B9D9D355}"/>
              </a:ext>
            </a:extLst>
          </p:cNvPr>
          <p:cNvSpPr>
            <a:spLocks noGrp="1"/>
          </p:cNvSpPr>
          <p:nvPr>
            <p:ph type="ctrTitle" hasCustomPrompt="1"/>
          </p:nvPr>
        </p:nvSpPr>
        <p:spPr>
          <a:xfrm>
            <a:off x="422910" y="2397655"/>
            <a:ext cx="8298180" cy="215444"/>
          </a:xfrm>
        </p:spPr>
        <p:txBody>
          <a:bodyPr anchor="b"/>
          <a:lstStyle>
            <a:lvl1pPr algn="ctr">
              <a:lnSpc>
                <a:spcPct val="100000"/>
              </a:lnSpc>
              <a:spcBef>
                <a:spcPts val="0"/>
              </a:spcBef>
              <a:defRPr sz="1400" b="0" spc="300">
                <a:solidFill>
                  <a:schemeClr val="bg1"/>
                </a:solidFill>
              </a:defRPr>
            </a:lvl1pPr>
          </a:lstStyle>
          <a:p>
            <a:r>
              <a:rPr lang="en-US" noProof="0" dirty="0"/>
              <a:t>Presentation title</a:t>
            </a:r>
          </a:p>
        </p:txBody>
      </p:sp>
      <p:sp>
        <p:nvSpPr>
          <p:cNvPr id="3" name="Sous-titre 2">
            <a:extLst>
              <a:ext uri="{FF2B5EF4-FFF2-40B4-BE49-F238E27FC236}">
                <a16:creationId xmlns:a16="http://schemas.microsoft.com/office/drawing/2014/main" id="{0DEFBF33-EF9F-8B2C-66BF-92927E4C6976}"/>
              </a:ext>
            </a:extLst>
          </p:cNvPr>
          <p:cNvSpPr>
            <a:spLocks noGrp="1"/>
          </p:cNvSpPr>
          <p:nvPr>
            <p:ph type="subTitle" idx="1" hasCustomPrompt="1"/>
          </p:nvPr>
        </p:nvSpPr>
        <p:spPr>
          <a:xfrm>
            <a:off x="422910" y="2642377"/>
            <a:ext cx="8298180" cy="430887"/>
          </a:xfrm>
        </p:spPr>
        <p:txBody>
          <a:bodyPr/>
          <a:lstStyle>
            <a:lvl1pPr marL="0" indent="0" algn="ctr">
              <a:lnSpc>
                <a:spcPct val="100000"/>
              </a:lnSpc>
              <a:spcBef>
                <a:spcPts val="0"/>
              </a:spcBef>
              <a:buNone/>
              <a:defRPr sz="1400" b="1" cap="all" spc="300" baseline="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DOLOR SIT AMET</a:t>
            </a:r>
          </a:p>
          <a:p>
            <a:r>
              <a:rPr lang="en-US" noProof="0" dirty="0"/>
              <a:t>CONSECTETUE</a:t>
            </a:r>
          </a:p>
        </p:txBody>
      </p:sp>
      <p:sp>
        <p:nvSpPr>
          <p:cNvPr id="4" name="Espace réservé de la date 3">
            <a:extLst>
              <a:ext uri="{FF2B5EF4-FFF2-40B4-BE49-F238E27FC236}">
                <a16:creationId xmlns:a16="http://schemas.microsoft.com/office/drawing/2014/main" id="{7BB8FB6D-0231-12AE-EDFE-64DEF2EF4C30}"/>
              </a:ext>
            </a:extLst>
          </p:cNvPr>
          <p:cNvSpPr>
            <a:spLocks noGrp="1"/>
          </p:cNvSpPr>
          <p:nvPr>
            <p:ph type="dt" sz="half" idx="10"/>
          </p:nvPr>
        </p:nvSpPr>
        <p:spPr>
          <a:xfrm>
            <a:off x="3636818" y="4694630"/>
            <a:ext cx="1870364" cy="105578"/>
          </a:xfrm>
        </p:spPr>
        <p:txBody>
          <a:bodyPr/>
          <a:lstStyle>
            <a:lvl1pPr>
              <a:defRPr sz="700" spc="200" baseline="0">
                <a:solidFill>
                  <a:schemeClr val="bg1"/>
                </a:solidFill>
                <a:latin typeface="Wix Madefor Display" panose="020B0503020203020203" pitchFamily="34" charset="0"/>
                <a:cs typeface="Wix Madefor Display" panose="020B0503020203020203" pitchFamily="34" charset="0"/>
              </a:defRPr>
            </a:lvl1pPr>
          </a:lstStyle>
          <a:p>
            <a:fld id="{831A38ED-4FD3-4861-B6F6-C1B40819DA03}" type="datetime1">
              <a:rPr lang="en-US" noProof="0" smtClean="0"/>
              <a:t>10/1/24</a:t>
            </a:fld>
            <a:endParaRPr lang="en-US" noProof="0" dirty="0"/>
          </a:p>
        </p:txBody>
      </p:sp>
      <p:pic>
        <p:nvPicPr>
          <p:cNvPr id="12" name="Graphique 11">
            <a:extLst>
              <a:ext uri="{FF2B5EF4-FFF2-40B4-BE49-F238E27FC236}">
                <a16:creationId xmlns:a16="http://schemas.microsoft.com/office/drawing/2014/main" id="{0A495D7B-DE76-6944-5DA8-FBA12DEFB0B9}"/>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18184" y="350513"/>
            <a:ext cx="507631" cy="913736"/>
          </a:xfrm>
          <a:prstGeom prst="rect">
            <a:avLst/>
          </a:prstGeom>
        </p:spPr>
      </p:pic>
    </p:spTree>
    <p:extLst>
      <p:ext uri="{BB962C8B-B14F-4D97-AF65-F5344CB8AC3E}">
        <p14:creationId xmlns:p14="http://schemas.microsoft.com/office/powerpoint/2010/main" val="76132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B">
    <p:bg>
      <p:bgPr>
        <a:solidFill>
          <a:srgbClr val="1E1E1E"/>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FB2FCD4F-FB92-D7F2-B77C-2B2DC36D3F59}"/>
              </a:ext>
            </a:extLst>
          </p:cNvPr>
          <p:cNvSpPr>
            <a:spLocks noGrp="1"/>
          </p:cNvSpPr>
          <p:nvPr>
            <p:ph type="dt" sz="half" idx="13"/>
          </p:nvPr>
        </p:nvSpPr>
        <p:spPr/>
        <p:txBody>
          <a:bodyPr/>
          <a:lstStyle>
            <a:lvl1pPr>
              <a:defRPr>
                <a:solidFill>
                  <a:schemeClr val="bg1"/>
                </a:solidFill>
              </a:defRPr>
            </a:lvl1pPr>
          </a:lstStyle>
          <a:p>
            <a:fld id="{8A0151EE-42FB-46AD-9D6C-A82680F84392}" type="datetime1">
              <a:rPr lang="en-US" smtClean="0"/>
              <a:t>10/1/24</a:t>
            </a:fld>
            <a:endParaRPr lang="fr-FR"/>
          </a:p>
        </p:txBody>
      </p:sp>
      <p:sp>
        <p:nvSpPr>
          <p:cNvPr id="4" name="Espace réservé du pied de page 3">
            <a:extLst>
              <a:ext uri="{FF2B5EF4-FFF2-40B4-BE49-F238E27FC236}">
                <a16:creationId xmlns:a16="http://schemas.microsoft.com/office/drawing/2014/main" id="{A4BF35AB-8598-9DA0-B47D-2CF540C2CBB5}"/>
              </a:ext>
            </a:extLst>
          </p:cNvPr>
          <p:cNvSpPr>
            <a:spLocks noGrp="1"/>
          </p:cNvSpPr>
          <p:nvPr>
            <p:ph type="ftr" sz="quarter" idx="14"/>
          </p:nvPr>
        </p:nvSpPr>
        <p:spPr/>
        <p:txBody>
          <a:bodyPr/>
          <a:lstStyle>
            <a:lvl1pPr>
              <a:defRPr>
                <a:solidFill>
                  <a:schemeClr val="bg1"/>
                </a:solidFill>
              </a:defRPr>
            </a:lvl1pPr>
          </a:lstStyle>
          <a:p>
            <a:r>
              <a:rPr lang="fr-FR"/>
              <a:t>presentation title</a:t>
            </a:r>
          </a:p>
        </p:txBody>
      </p:sp>
      <p:sp>
        <p:nvSpPr>
          <p:cNvPr id="5" name="Espace réservé du numéro de diapositive 4">
            <a:extLst>
              <a:ext uri="{FF2B5EF4-FFF2-40B4-BE49-F238E27FC236}">
                <a16:creationId xmlns:a16="http://schemas.microsoft.com/office/drawing/2014/main" id="{2AE8FC04-E293-9713-582A-207B01130A72}"/>
              </a:ext>
            </a:extLst>
          </p:cNvPr>
          <p:cNvSpPr>
            <a:spLocks noGrp="1"/>
          </p:cNvSpPr>
          <p:nvPr>
            <p:ph type="sldNum" sz="quarter" idx="15"/>
          </p:nvPr>
        </p:nvSpPr>
        <p:spPr/>
        <p:txBody>
          <a:bodyPr/>
          <a:lstStyle>
            <a:lvl1pPr>
              <a:defRPr sz="1100">
                <a:solidFill>
                  <a:schemeClr val="bg1"/>
                </a:solidFill>
                <a:latin typeface="Arial" panose="020B0604020202020204" pitchFamily="34" charset="0"/>
                <a:cs typeface="Arial" panose="020B0604020202020204" pitchFamily="34" charset="0"/>
              </a:defRPr>
            </a:lvl1pPr>
          </a:lstStyle>
          <a:p>
            <a:fld id="{914D05D1-80DD-4F3B-9820-7235810BE0FD}" type="slidenum">
              <a:rPr lang="fr-FR" smtClean="0"/>
              <a:pPr/>
              <a:t>‹#›</a:t>
            </a:fld>
            <a:endParaRPr lang="fr-FR" dirty="0"/>
          </a:p>
        </p:txBody>
      </p:sp>
      <p:grpSp>
        <p:nvGrpSpPr>
          <p:cNvPr id="2" name="Groupe 1">
            <a:extLst>
              <a:ext uri="{FF2B5EF4-FFF2-40B4-BE49-F238E27FC236}">
                <a16:creationId xmlns:a16="http://schemas.microsoft.com/office/drawing/2014/main" id="{7370805A-4AB2-3AD0-48FF-8BBC10424514}"/>
              </a:ext>
            </a:extLst>
          </p:cNvPr>
          <p:cNvGrpSpPr>
            <a:grpSpLocks noChangeAspect="1"/>
          </p:cNvGrpSpPr>
          <p:nvPr userDrawn="1"/>
        </p:nvGrpSpPr>
        <p:grpSpPr>
          <a:xfrm>
            <a:off x="8574933" y="437227"/>
            <a:ext cx="296548" cy="529486"/>
            <a:chOff x="8574933" y="437227"/>
            <a:chExt cx="296548" cy="529486"/>
          </a:xfrm>
        </p:grpSpPr>
        <p:grpSp>
          <p:nvGrpSpPr>
            <p:cNvPr id="6" name="Groupe 5">
              <a:extLst>
                <a:ext uri="{FF2B5EF4-FFF2-40B4-BE49-F238E27FC236}">
                  <a16:creationId xmlns:a16="http://schemas.microsoft.com/office/drawing/2014/main" id="{6CCD8C80-0694-97D7-130D-693043E89BD8}"/>
                </a:ext>
              </a:extLst>
            </p:cNvPr>
            <p:cNvGrpSpPr/>
            <p:nvPr userDrawn="1"/>
          </p:nvGrpSpPr>
          <p:grpSpPr>
            <a:xfrm>
              <a:off x="8599090" y="437227"/>
              <a:ext cx="247395" cy="451388"/>
              <a:chOff x="8599090" y="437227"/>
              <a:chExt cx="247395" cy="451388"/>
            </a:xfrm>
          </p:grpSpPr>
          <p:sp>
            <p:nvSpPr>
              <p:cNvPr id="8" name="Forme libre : forme 7">
                <a:extLst>
                  <a:ext uri="{FF2B5EF4-FFF2-40B4-BE49-F238E27FC236}">
                    <a16:creationId xmlns:a16="http://schemas.microsoft.com/office/drawing/2014/main" id="{CD7C4895-C3DC-3608-6047-EBBBC846904E}"/>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GB"/>
              </a:p>
            </p:txBody>
          </p:sp>
          <p:sp>
            <p:nvSpPr>
              <p:cNvPr id="10" name="Forme libre : forme 9">
                <a:extLst>
                  <a:ext uri="{FF2B5EF4-FFF2-40B4-BE49-F238E27FC236}">
                    <a16:creationId xmlns:a16="http://schemas.microsoft.com/office/drawing/2014/main" id="{9267124B-EFE7-A8BA-93DF-092847ADBC14}"/>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GB"/>
              </a:p>
            </p:txBody>
          </p:sp>
          <p:sp>
            <p:nvSpPr>
              <p:cNvPr id="13" name="Forme libre : forme 12">
                <a:extLst>
                  <a:ext uri="{FF2B5EF4-FFF2-40B4-BE49-F238E27FC236}">
                    <a16:creationId xmlns:a16="http://schemas.microsoft.com/office/drawing/2014/main" id="{D3AA8137-B9C0-C0A8-685F-A6BA654FC911}"/>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GB"/>
              </a:p>
            </p:txBody>
          </p:sp>
          <p:sp>
            <p:nvSpPr>
              <p:cNvPr id="14" name="Forme libre : forme 13">
                <a:extLst>
                  <a:ext uri="{FF2B5EF4-FFF2-40B4-BE49-F238E27FC236}">
                    <a16:creationId xmlns:a16="http://schemas.microsoft.com/office/drawing/2014/main" id="{3E41A36A-CDD4-2D55-6DC9-2D46313D48FF}"/>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GB"/>
              </a:p>
            </p:txBody>
          </p:sp>
          <p:sp>
            <p:nvSpPr>
              <p:cNvPr id="15" name="Forme libre : forme 14">
                <a:extLst>
                  <a:ext uri="{FF2B5EF4-FFF2-40B4-BE49-F238E27FC236}">
                    <a16:creationId xmlns:a16="http://schemas.microsoft.com/office/drawing/2014/main" id="{AD79BDB0-A2B9-0521-2AA2-8ECA170C93BC}"/>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GB"/>
              </a:p>
            </p:txBody>
          </p:sp>
          <p:sp>
            <p:nvSpPr>
              <p:cNvPr id="16" name="Forme libre : forme 15">
                <a:extLst>
                  <a:ext uri="{FF2B5EF4-FFF2-40B4-BE49-F238E27FC236}">
                    <a16:creationId xmlns:a16="http://schemas.microsoft.com/office/drawing/2014/main" id="{1065CF0A-CF80-A605-C136-605A03F8F783}"/>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GB"/>
              </a:p>
            </p:txBody>
          </p:sp>
          <p:sp>
            <p:nvSpPr>
              <p:cNvPr id="17" name="Forme libre : forme 16">
                <a:extLst>
                  <a:ext uri="{FF2B5EF4-FFF2-40B4-BE49-F238E27FC236}">
                    <a16:creationId xmlns:a16="http://schemas.microsoft.com/office/drawing/2014/main" id="{32322D61-9CC1-2CA5-1777-BC49A7231A30}"/>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GB"/>
              </a:p>
            </p:txBody>
          </p:sp>
          <p:sp>
            <p:nvSpPr>
              <p:cNvPr id="18" name="Forme libre : forme 17">
                <a:extLst>
                  <a:ext uri="{FF2B5EF4-FFF2-40B4-BE49-F238E27FC236}">
                    <a16:creationId xmlns:a16="http://schemas.microsoft.com/office/drawing/2014/main" id="{A872AB23-F7CE-7EBF-5DF2-AC43CBF7BC5E}"/>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GB"/>
              </a:p>
            </p:txBody>
          </p:sp>
          <p:sp>
            <p:nvSpPr>
              <p:cNvPr id="19" name="Forme libre : forme 18">
                <a:extLst>
                  <a:ext uri="{FF2B5EF4-FFF2-40B4-BE49-F238E27FC236}">
                    <a16:creationId xmlns:a16="http://schemas.microsoft.com/office/drawing/2014/main" id="{C7A80D09-48DD-5310-DDEF-BA6CC89DE93F}"/>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GB"/>
              </a:p>
            </p:txBody>
          </p:sp>
          <p:sp>
            <p:nvSpPr>
              <p:cNvPr id="20" name="Forme libre : forme 19">
                <a:extLst>
                  <a:ext uri="{FF2B5EF4-FFF2-40B4-BE49-F238E27FC236}">
                    <a16:creationId xmlns:a16="http://schemas.microsoft.com/office/drawing/2014/main" id="{29B73548-DE19-6D9F-1737-B83A41C831F9}"/>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GB"/>
              </a:p>
            </p:txBody>
          </p:sp>
          <p:sp>
            <p:nvSpPr>
              <p:cNvPr id="21" name="Forme libre : forme 20">
                <a:extLst>
                  <a:ext uri="{FF2B5EF4-FFF2-40B4-BE49-F238E27FC236}">
                    <a16:creationId xmlns:a16="http://schemas.microsoft.com/office/drawing/2014/main" id="{DF7689F1-D107-DAF3-248F-8459712FB467}"/>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GB"/>
              </a:p>
            </p:txBody>
          </p:sp>
          <p:sp>
            <p:nvSpPr>
              <p:cNvPr id="22" name="Forme libre : forme 21">
                <a:extLst>
                  <a:ext uri="{FF2B5EF4-FFF2-40B4-BE49-F238E27FC236}">
                    <a16:creationId xmlns:a16="http://schemas.microsoft.com/office/drawing/2014/main" id="{8855848C-14B4-408C-BEB1-6684F817F25D}"/>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GB"/>
              </a:p>
            </p:txBody>
          </p:sp>
          <p:sp>
            <p:nvSpPr>
              <p:cNvPr id="23" name="Forme libre : forme 22">
                <a:extLst>
                  <a:ext uri="{FF2B5EF4-FFF2-40B4-BE49-F238E27FC236}">
                    <a16:creationId xmlns:a16="http://schemas.microsoft.com/office/drawing/2014/main" id="{A59A5828-CA84-AAE4-B48F-BE121428F943}"/>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GB"/>
              </a:p>
            </p:txBody>
          </p:sp>
          <p:sp>
            <p:nvSpPr>
              <p:cNvPr id="24" name="Forme libre : forme 23">
                <a:extLst>
                  <a:ext uri="{FF2B5EF4-FFF2-40B4-BE49-F238E27FC236}">
                    <a16:creationId xmlns:a16="http://schemas.microsoft.com/office/drawing/2014/main" id="{8E995352-381C-1EA7-13EF-70B3C3124667}"/>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GB"/>
              </a:p>
            </p:txBody>
          </p:sp>
          <p:sp>
            <p:nvSpPr>
              <p:cNvPr id="25" name="Forme libre : forme 24">
                <a:extLst>
                  <a:ext uri="{FF2B5EF4-FFF2-40B4-BE49-F238E27FC236}">
                    <a16:creationId xmlns:a16="http://schemas.microsoft.com/office/drawing/2014/main" id="{619D80E5-D780-81BB-D4A4-BCE2DF797811}"/>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GB"/>
              </a:p>
            </p:txBody>
          </p:sp>
          <p:sp>
            <p:nvSpPr>
              <p:cNvPr id="26" name="Forme libre : forme 25">
                <a:extLst>
                  <a:ext uri="{FF2B5EF4-FFF2-40B4-BE49-F238E27FC236}">
                    <a16:creationId xmlns:a16="http://schemas.microsoft.com/office/drawing/2014/main" id="{CA57089F-1A22-07EA-B7FD-466D7AD84C7F}"/>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GB"/>
              </a:p>
            </p:txBody>
          </p:sp>
          <p:sp>
            <p:nvSpPr>
              <p:cNvPr id="27" name="Forme libre : forme 26">
                <a:extLst>
                  <a:ext uri="{FF2B5EF4-FFF2-40B4-BE49-F238E27FC236}">
                    <a16:creationId xmlns:a16="http://schemas.microsoft.com/office/drawing/2014/main" id="{BB14D332-C396-D3A7-027F-71C34D812372}"/>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GB"/>
              </a:p>
            </p:txBody>
          </p:sp>
          <p:sp>
            <p:nvSpPr>
              <p:cNvPr id="28" name="Forme libre : forme 27">
                <a:extLst>
                  <a:ext uri="{FF2B5EF4-FFF2-40B4-BE49-F238E27FC236}">
                    <a16:creationId xmlns:a16="http://schemas.microsoft.com/office/drawing/2014/main" id="{0D20A45D-D0CC-E3A9-CD70-3622DAFDC426}"/>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GB"/>
              </a:p>
            </p:txBody>
          </p:sp>
          <p:sp>
            <p:nvSpPr>
              <p:cNvPr id="29" name="Forme libre : forme 28">
                <a:extLst>
                  <a:ext uri="{FF2B5EF4-FFF2-40B4-BE49-F238E27FC236}">
                    <a16:creationId xmlns:a16="http://schemas.microsoft.com/office/drawing/2014/main" id="{B500C4A9-2D24-588E-9574-EC53DAFD13D6}"/>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GB"/>
              </a:p>
            </p:txBody>
          </p:sp>
          <p:sp>
            <p:nvSpPr>
              <p:cNvPr id="30" name="Forme libre : forme 29">
                <a:extLst>
                  <a:ext uri="{FF2B5EF4-FFF2-40B4-BE49-F238E27FC236}">
                    <a16:creationId xmlns:a16="http://schemas.microsoft.com/office/drawing/2014/main" id="{F8CDFE7F-CA6F-47DB-7D1B-853BFF5250D0}"/>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GB"/>
              </a:p>
            </p:txBody>
          </p:sp>
          <p:sp>
            <p:nvSpPr>
              <p:cNvPr id="31" name="Forme libre : forme 30">
                <a:extLst>
                  <a:ext uri="{FF2B5EF4-FFF2-40B4-BE49-F238E27FC236}">
                    <a16:creationId xmlns:a16="http://schemas.microsoft.com/office/drawing/2014/main" id="{A3A171D3-8E42-4735-B62F-15AA26E8C443}"/>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GB"/>
              </a:p>
            </p:txBody>
          </p:sp>
          <p:sp>
            <p:nvSpPr>
              <p:cNvPr id="32" name="Forme libre : forme 31">
                <a:extLst>
                  <a:ext uri="{FF2B5EF4-FFF2-40B4-BE49-F238E27FC236}">
                    <a16:creationId xmlns:a16="http://schemas.microsoft.com/office/drawing/2014/main" id="{02BB9B8A-4616-7273-DEB1-F42D932ACBC4}"/>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GB"/>
              </a:p>
            </p:txBody>
          </p:sp>
          <p:sp>
            <p:nvSpPr>
              <p:cNvPr id="33" name="Forme libre : forme 32">
                <a:extLst>
                  <a:ext uri="{FF2B5EF4-FFF2-40B4-BE49-F238E27FC236}">
                    <a16:creationId xmlns:a16="http://schemas.microsoft.com/office/drawing/2014/main" id="{0721F698-6D46-6BF7-DAAA-351615D818D5}"/>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GB"/>
              </a:p>
            </p:txBody>
          </p:sp>
          <p:sp>
            <p:nvSpPr>
              <p:cNvPr id="34" name="Forme libre : forme 33">
                <a:extLst>
                  <a:ext uri="{FF2B5EF4-FFF2-40B4-BE49-F238E27FC236}">
                    <a16:creationId xmlns:a16="http://schemas.microsoft.com/office/drawing/2014/main" id="{76864F87-AA51-910F-14E1-D80BBFF0C185}"/>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GB"/>
              </a:p>
            </p:txBody>
          </p:sp>
          <p:sp>
            <p:nvSpPr>
              <p:cNvPr id="35" name="Forme libre : forme 34">
                <a:extLst>
                  <a:ext uri="{FF2B5EF4-FFF2-40B4-BE49-F238E27FC236}">
                    <a16:creationId xmlns:a16="http://schemas.microsoft.com/office/drawing/2014/main" id="{71CC140D-EF9D-F829-8260-CEAB425F9B72}"/>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GB"/>
              </a:p>
            </p:txBody>
          </p:sp>
        </p:grpSp>
        <p:sp>
          <p:nvSpPr>
            <p:cNvPr id="7" name="Forme libre : forme 6">
              <a:extLst>
                <a:ext uri="{FF2B5EF4-FFF2-40B4-BE49-F238E27FC236}">
                  <a16:creationId xmlns:a16="http://schemas.microsoft.com/office/drawing/2014/main" id="{43076FBB-90A0-A451-88B9-097A558D48E2}"/>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bg1"/>
            </a:solidFill>
            <a:ln w="2800" cap="flat">
              <a:noFill/>
              <a:prstDash val="solid"/>
              <a:round/>
            </a:ln>
          </p:spPr>
          <p:txBody>
            <a:bodyPr rtlCol="0" anchor="ctr"/>
            <a:lstStyle/>
            <a:p>
              <a:endParaRPr lang="en-GB"/>
            </a:p>
          </p:txBody>
        </p:sp>
      </p:grpSp>
      <p:sp>
        <p:nvSpPr>
          <p:cNvPr id="36" name="Titre 8">
            <a:extLst>
              <a:ext uri="{FF2B5EF4-FFF2-40B4-BE49-F238E27FC236}">
                <a16:creationId xmlns:a16="http://schemas.microsoft.com/office/drawing/2014/main" id="{FC9D342F-8220-1A41-E07C-2C55C94FD0AD}"/>
              </a:ext>
            </a:extLst>
          </p:cNvPr>
          <p:cNvSpPr>
            <a:spLocks noGrp="1"/>
          </p:cNvSpPr>
          <p:nvPr>
            <p:ph type="title" hasCustomPrompt="1"/>
          </p:nvPr>
        </p:nvSpPr>
        <p:spPr>
          <a:xfrm>
            <a:off x="657126" y="1710945"/>
            <a:ext cx="5641975" cy="130805"/>
          </a:xfrm>
        </p:spPr>
        <p:txBody>
          <a:bodyPr anchor="b"/>
          <a:lstStyle>
            <a:lvl1pPr>
              <a:defRPr sz="850" spc="300" baseline="0">
                <a:solidFill>
                  <a:schemeClr val="bg1"/>
                </a:solidFill>
              </a:defRPr>
            </a:lvl1pPr>
          </a:lstStyle>
          <a:p>
            <a:r>
              <a:rPr lang="en-US" noProof="0" dirty="0"/>
              <a:t>summary</a:t>
            </a:r>
          </a:p>
        </p:txBody>
      </p:sp>
      <p:sp>
        <p:nvSpPr>
          <p:cNvPr id="37" name="Espace réservé du texte 10">
            <a:extLst>
              <a:ext uri="{FF2B5EF4-FFF2-40B4-BE49-F238E27FC236}">
                <a16:creationId xmlns:a16="http://schemas.microsoft.com/office/drawing/2014/main" id="{9019FAF0-BF27-DEE7-66A5-4F654DFBC2E7}"/>
              </a:ext>
            </a:extLst>
          </p:cNvPr>
          <p:cNvSpPr>
            <a:spLocks noGrp="1"/>
          </p:cNvSpPr>
          <p:nvPr>
            <p:ph type="body" sz="quarter" idx="17" hasCustomPrompt="1"/>
          </p:nvPr>
        </p:nvSpPr>
        <p:spPr>
          <a:xfrm>
            <a:off x="657126" y="2036140"/>
            <a:ext cx="5641974" cy="1481559"/>
          </a:xfrm>
        </p:spPr>
        <p:txBody>
          <a:bodyPr/>
          <a:lstStyle>
            <a:lvl1pPr marL="288000" indent="-288000">
              <a:lnSpc>
                <a:spcPct val="99000"/>
              </a:lnSpc>
              <a:spcAft>
                <a:spcPts val="600"/>
              </a:spcAft>
              <a:buSzPct val="140000"/>
              <a:buFont typeface="+mj-lt"/>
              <a:buAutoNum type="arabicPeriod"/>
              <a:defRPr sz="1200" cap="all" spc="300" baseline="0">
                <a:solidFill>
                  <a:schemeClr val="bg1"/>
                </a:solidFill>
                <a:latin typeface="+mj-lt"/>
              </a:defRPr>
            </a:lvl1pPr>
          </a:lstStyle>
          <a:p>
            <a:pPr lvl="0"/>
            <a:r>
              <a:rPr lang="en-US" noProof="0" dirty="0"/>
              <a:t>LOREM IPSUM</a:t>
            </a:r>
          </a:p>
          <a:p>
            <a:pPr lvl="0"/>
            <a:r>
              <a:rPr lang="en-US" noProof="0" dirty="0"/>
              <a:t>DOLOR SIT AMET</a:t>
            </a:r>
          </a:p>
          <a:p>
            <a:pPr lvl="0"/>
            <a:r>
              <a:rPr lang="en-US" noProof="0" dirty="0"/>
              <a:t>CONSECTETUER</a:t>
            </a:r>
          </a:p>
          <a:p>
            <a:pPr lvl="0"/>
            <a:r>
              <a:rPr lang="en-US" noProof="0" dirty="0"/>
              <a:t>ADIPISCING ELIT</a:t>
            </a:r>
          </a:p>
          <a:p>
            <a:pPr lvl="0"/>
            <a:r>
              <a:rPr lang="en-US" noProof="0" dirty="0"/>
              <a:t>DOLORE MAGNA</a:t>
            </a:r>
          </a:p>
          <a:p>
            <a:pPr lvl="0"/>
            <a:r>
              <a:rPr lang="en-US" noProof="0" dirty="0"/>
              <a:t>ALIQUAM ERAT</a:t>
            </a:r>
          </a:p>
        </p:txBody>
      </p:sp>
    </p:spTree>
    <p:extLst>
      <p:ext uri="{BB962C8B-B14F-4D97-AF65-F5344CB8AC3E}">
        <p14:creationId xmlns:p14="http://schemas.microsoft.com/office/powerpoint/2010/main" val="27974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1 - White">
    <p:bg>
      <p:bgPr>
        <a:solidFill>
          <a:srgbClr val="FAFAFA"/>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p>
            <a:fld id="{C6E1EBE2-2D59-4DBA-B1D1-32895D6D6B1B}"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a:xfrm>
            <a:off x="-130707" y="4875883"/>
            <a:ext cx="403477" cy="204529"/>
          </a:xfrm>
        </p:spPr>
        <p:txBody>
          <a:bodyPr/>
          <a:lstStyle>
            <a:lvl1pPr>
              <a:defRPr>
                <a:solidFill>
                  <a:schemeClr val="tx1"/>
                </a:solidFill>
              </a:defRPr>
            </a:lvl1pPr>
          </a:lstStyle>
          <a:p>
            <a:fld id="{914D05D1-80DD-4F3B-9820-7235810BE0FD}" type="slidenum">
              <a:rPr lang="en-US" smtClean="0"/>
              <a:pPr/>
              <a:t>‹#›</a:t>
            </a:fld>
            <a:endParaRPr lang="en-US" dirty="0"/>
          </a:p>
        </p:txBody>
      </p:sp>
      <p:sp>
        <p:nvSpPr>
          <p:cNvPr id="11" name="Espace réservé du texte 9">
            <a:extLst>
              <a:ext uri="{FF2B5EF4-FFF2-40B4-BE49-F238E27FC236}">
                <a16:creationId xmlns:a16="http://schemas.microsoft.com/office/drawing/2014/main" id="{D91B9498-CC22-2954-24F7-6F1BCC1C9FA8}"/>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tx1"/>
                </a:solidFill>
                <a:latin typeface="+mj-lt"/>
                <a:ea typeface="+mj-ea"/>
                <a:cs typeface="+mj-cs"/>
              </a:defRPr>
            </a:lvl1pPr>
            <a:lvl2pPr marL="0" indent="0">
              <a:lnSpc>
                <a:spcPct val="100000"/>
              </a:lnSpc>
              <a:spcAft>
                <a:spcPts val="0"/>
              </a:spcAft>
              <a:buNone/>
              <a:defRPr lang="en-GB" sz="1600" b="1" kern="1200" cap="all" spc="300" baseline="0" smtClean="0">
                <a:solidFill>
                  <a:schemeClr val="tx1"/>
                </a:solidFill>
                <a:latin typeface="+mj-lt"/>
                <a:ea typeface="+mj-ea"/>
                <a:cs typeface="+mj-cs"/>
              </a:defRPr>
            </a:lvl2pPr>
          </a:lstStyle>
          <a:p>
            <a:pPr lvl="1"/>
            <a:r>
              <a:rPr lang="en-US" noProof="0" dirty="0"/>
              <a:t>TITLE IN ONE LINE</a:t>
            </a:r>
          </a:p>
          <a:p>
            <a:pPr lvl="0"/>
            <a:r>
              <a:rPr lang="en-US" noProof="0" dirty="0"/>
              <a:t>SUBTITLE IN ONE LINE</a:t>
            </a:r>
          </a:p>
        </p:txBody>
      </p:sp>
      <p:sp>
        <p:nvSpPr>
          <p:cNvPr id="13" name="Espace réservé du texte 9">
            <a:extLst>
              <a:ext uri="{FF2B5EF4-FFF2-40B4-BE49-F238E27FC236}">
                <a16:creationId xmlns:a16="http://schemas.microsoft.com/office/drawing/2014/main" id="{D00C8E58-7948-47B1-8464-FDF1568C5B21}"/>
              </a:ext>
            </a:extLst>
          </p:cNvPr>
          <p:cNvSpPr>
            <a:spLocks noGrp="1"/>
          </p:cNvSpPr>
          <p:nvPr>
            <p:ph type="body" sz="quarter" idx="15" hasCustomPrompt="1"/>
          </p:nvPr>
        </p:nvSpPr>
        <p:spPr>
          <a:xfrm>
            <a:off x="470699" y="4605995"/>
            <a:ext cx="6730203" cy="181653"/>
          </a:xfrm>
        </p:spPr>
        <p:txBody>
          <a:bodyPr anchor="ctr"/>
          <a:lstStyle>
            <a:lvl1pPr>
              <a:defRPr sz="600" spc="-20" baseline="0">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
        <p:nvSpPr>
          <p:cNvPr id="8" name="Espace réservé du texte 9">
            <a:extLst>
              <a:ext uri="{FF2B5EF4-FFF2-40B4-BE49-F238E27FC236}">
                <a16:creationId xmlns:a16="http://schemas.microsoft.com/office/drawing/2014/main" id="{AF5F239C-9B84-E906-9812-1398F1FDDB7C}"/>
              </a:ext>
            </a:extLst>
          </p:cNvPr>
          <p:cNvSpPr>
            <a:spLocks noGrp="1"/>
          </p:cNvSpPr>
          <p:nvPr>
            <p:ph type="body" sz="quarter" idx="13" hasCustomPrompt="1"/>
          </p:nvPr>
        </p:nvSpPr>
        <p:spPr>
          <a:xfrm>
            <a:off x="470699" y="1044943"/>
            <a:ext cx="7411239" cy="1132041"/>
          </a:xfrm>
        </p:spPr>
        <p:txBody>
          <a:bodyPr/>
          <a:lstStyle>
            <a:lvl1pPr>
              <a:defRPr sz="1200"/>
            </a:lvl1pPr>
            <a:lvl3pPr>
              <a:spcAft>
                <a:spcPts val="200"/>
              </a:spcAft>
              <a:defRPr sz="1200"/>
            </a:lvl3pPr>
          </a:lstStyle>
          <a:p>
            <a:pPr lvl="2"/>
            <a:r>
              <a:rPr lang="en-US" noProof="0" dirty="0" err="1"/>
              <a:t>Ovit</a:t>
            </a:r>
            <a:r>
              <a:rPr lang="en-US" noProof="0" dirty="0"/>
              <a:t> </a:t>
            </a:r>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unto </a:t>
            </a:r>
            <a:r>
              <a:rPr lang="en-US" noProof="0" dirty="0" err="1"/>
              <a:t>consequam</a:t>
            </a:r>
            <a:r>
              <a:rPr lang="en-US" noProof="0" dirty="0"/>
              <a:t>, </a:t>
            </a:r>
            <a:r>
              <a:rPr lang="en-US" noProof="0" dirty="0" err="1"/>
              <a:t>coreprem</a:t>
            </a:r>
            <a:r>
              <a:rPr lang="en-US" noProof="0" dirty="0"/>
              <a:t> </a:t>
            </a:r>
            <a:r>
              <a:rPr lang="en-US" noProof="0" dirty="0" err="1"/>
              <a:t>senim</a:t>
            </a:r>
            <a:r>
              <a:rPr lang="en-US" noProof="0" dirty="0"/>
              <a:t> </a:t>
            </a:r>
            <a:r>
              <a:rPr lang="en-US" noProof="0" dirty="0" err="1"/>
              <a:t>quatur</a:t>
            </a:r>
            <a:r>
              <a:rPr lang="en-US" noProof="0" dirty="0"/>
              <a:t>.</a:t>
            </a:r>
          </a:p>
          <a:p>
            <a:pPr lvl="0"/>
            <a:r>
              <a:rPr lang="en-US" noProof="0" dirty="0" err="1"/>
              <a:t>Entibus</a:t>
            </a:r>
            <a:r>
              <a:rPr lang="en-US" noProof="0" dirty="0"/>
              <a:t> que con </a:t>
            </a:r>
            <a:r>
              <a:rPr lang="en-US" noProof="0" dirty="0" err="1"/>
              <a:t>rentibus</a:t>
            </a:r>
            <a:r>
              <a:rPr lang="en-US" noProof="0" dirty="0"/>
              <a:t> </a:t>
            </a:r>
            <a:r>
              <a:rPr lang="en-US" noProof="0" dirty="0" err="1"/>
              <a:t>etur</a:t>
            </a:r>
            <a:r>
              <a:rPr lang="en-US" noProof="0" dirty="0"/>
              <a:t>, </a:t>
            </a:r>
            <a:r>
              <a:rPr lang="en-US" noProof="0" dirty="0" err="1"/>
              <a:t>senimet</a:t>
            </a:r>
            <a:r>
              <a:rPr lang="en-US" noProof="0" dirty="0"/>
              <a:t> et </a:t>
            </a:r>
            <a:r>
              <a:rPr lang="en-US" noProof="0" dirty="0" err="1"/>
              <a:t>volo</a:t>
            </a:r>
            <a:r>
              <a:rPr lang="en-US" noProof="0" dirty="0"/>
              <a:t> </a:t>
            </a:r>
            <a:r>
              <a:rPr lang="en-US" noProof="0" dirty="0" err="1"/>
              <a:t>dolupta</a:t>
            </a:r>
            <a:r>
              <a:rPr lang="en-US" noProof="0" dirty="0"/>
              <a:t> </a:t>
            </a:r>
            <a:r>
              <a:rPr lang="en-US" noProof="0" dirty="0" err="1"/>
              <a:t>doluptatem</a:t>
            </a:r>
            <a:r>
              <a:rPr lang="en-US" noProof="0" dirty="0"/>
              <a:t> </a:t>
            </a:r>
            <a:r>
              <a:rPr lang="en-US" noProof="0" dirty="0" err="1"/>
              <a:t>quia</a:t>
            </a:r>
            <a:r>
              <a:rPr lang="en-US" noProof="0" dirty="0"/>
              <a:t> vit, </a:t>
            </a:r>
            <a:r>
              <a:rPr lang="en-US" noProof="0" dirty="0" err="1"/>
              <a:t>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a:t>
            </a:r>
            <a:r>
              <a:rPr lang="en-US" noProof="0" dirty="0"/>
              <a:t> </a:t>
            </a:r>
            <a:r>
              <a:rPr lang="en-US" noProof="0" dirty="0" err="1"/>
              <a:t>velluptas</a:t>
            </a:r>
            <a:r>
              <a:rPr lang="en-US" noProof="0" dirty="0"/>
              <a:t> </a:t>
            </a:r>
            <a:r>
              <a:rPr lang="en-US" noProof="0" dirty="0" err="1"/>
              <a:t>eum</a:t>
            </a:r>
            <a:r>
              <a:rPr lang="en-US" noProof="0" dirty="0"/>
              <a:t> </a:t>
            </a:r>
            <a:r>
              <a:rPr lang="en-US" noProof="0" dirty="0" err="1"/>
              <a:t>aut</a:t>
            </a:r>
            <a:r>
              <a:rPr lang="en-US" noProof="0" dirty="0"/>
              <a:t> </a:t>
            </a:r>
            <a:r>
              <a:rPr lang="en-US" noProof="0" dirty="0" err="1"/>
              <a:t>quis</a:t>
            </a:r>
            <a:r>
              <a:rPr lang="en-US" noProof="0" dirty="0"/>
              <a:t> et </a:t>
            </a:r>
            <a:r>
              <a:rPr lang="en-US" noProof="0" dirty="0" err="1"/>
              <a:t>occuptu</a:t>
            </a:r>
            <a:r>
              <a:rPr lang="en-US" noProof="0" dirty="0"/>
              <a:t> </a:t>
            </a:r>
            <a:r>
              <a:rPr lang="en-US" noProof="0" dirty="0" err="1"/>
              <a:t>menderia</a:t>
            </a:r>
            <a:r>
              <a:rPr lang="en-US" noProof="0" dirty="0"/>
              <a:t> </a:t>
            </a:r>
            <a:r>
              <a:rPr lang="en-US" noProof="0" dirty="0" err="1"/>
              <a:t>nos</a:t>
            </a:r>
            <a:r>
              <a:rPr lang="en-US" noProof="0" dirty="0"/>
              <a:t> </a:t>
            </a:r>
            <a:r>
              <a:rPr lang="en-US" noProof="0" dirty="0" err="1"/>
              <a:t>doluptam</a:t>
            </a:r>
            <a:r>
              <a:rPr lang="en-US" noProof="0" dirty="0"/>
              <a:t> </a:t>
            </a:r>
            <a:r>
              <a:rPr lang="en-US" noProof="0" dirty="0" err="1"/>
              <a:t>ipsus</a:t>
            </a:r>
            <a:r>
              <a:rPr lang="en-US" noProof="0" dirty="0"/>
              <a:t> qui </a:t>
            </a:r>
            <a:r>
              <a:rPr lang="en-US" noProof="0" dirty="0" err="1"/>
              <a:t>aut</a:t>
            </a:r>
            <a:r>
              <a:rPr lang="en-US" noProof="0" dirty="0"/>
              <a:t> et pro </a:t>
            </a:r>
            <a:r>
              <a:rPr lang="en-US" noProof="0" dirty="0" err="1"/>
              <a:t>voluptatur</a:t>
            </a:r>
            <a:r>
              <a:rPr lang="en-US" noProof="0" dirty="0"/>
              <a:t> autem </a:t>
            </a:r>
            <a:r>
              <a:rPr lang="en-US" noProof="0" dirty="0" err="1"/>
              <a:t>quamet</a:t>
            </a:r>
            <a:r>
              <a:rPr lang="en-US" noProof="0" dirty="0"/>
              <a:t> </a:t>
            </a:r>
            <a:r>
              <a:rPr lang="en-US" noProof="0" dirty="0" err="1"/>
              <a:t>volupta</a:t>
            </a:r>
            <a:r>
              <a:rPr lang="en-US" noProof="0" dirty="0"/>
              <a:t> </a:t>
            </a:r>
            <a:r>
              <a:rPr lang="en-US" noProof="0" dirty="0" err="1"/>
              <a:t>quibus</a:t>
            </a:r>
            <a:r>
              <a:rPr lang="en-US" noProof="0" dirty="0"/>
              <a:t> </a:t>
            </a:r>
            <a:r>
              <a:rPr lang="en-US" noProof="0" dirty="0" err="1"/>
              <a:t>maio</a:t>
            </a:r>
            <a:r>
              <a:rPr lang="en-US" noProof="0" dirty="0"/>
              <a:t>.</a:t>
            </a:r>
          </a:p>
          <a:p>
            <a:pPr lvl="0"/>
            <a:r>
              <a:rPr lang="en-US" noProof="0" dirty="0"/>
              <a:t>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sed diam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dolore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Ut </a:t>
            </a:r>
            <a:r>
              <a:rPr lang="en-US" noProof="0" dirty="0" err="1"/>
              <a:t>wisi</a:t>
            </a:r>
            <a:r>
              <a:rPr lang="en-US" noProof="0" dirty="0"/>
              <a:t> </a:t>
            </a:r>
            <a:r>
              <a:rPr lang="en-US" noProof="0" dirty="0" err="1"/>
              <a:t>enim</a:t>
            </a:r>
            <a:r>
              <a:rPr lang="en-US" noProof="0" dirty="0"/>
              <a:t> ad minim </a:t>
            </a:r>
            <a:r>
              <a:rPr lang="en-US" noProof="0" dirty="0" err="1"/>
              <a:t>veniam</a:t>
            </a:r>
            <a:r>
              <a:rPr lang="en-US" noProof="0" dirty="0"/>
              <a:t>.</a:t>
            </a:r>
          </a:p>
        </p:txBody>
      </p:sp>
    </p:spTree>
    <p:extLst>
      <p:ext uri="{BB962C8B-B14F-4D97-AF65-F5344CB8AC3E}">
        <p14:creationId xmlns:p14="http://schemas.microsoft.com/office/powerpoint/2010/main" val="403957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2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2 - White">
    <p:bg>
      <p:bgPr>
        <a:solidFill>
          <a:srgbClr val="FAFAFA"/>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p>
            <a:fld id="{905C5DFA-D20C-4B22-87BE-82C665BB5AAB}"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p>
            <a:fld id="{914D05D1-80DD-4F3B-9820-7235810BE0FD}" type="slidenum">
              <a:rPr lang="en-US" noProof="0" smtClean="0"/>
              <a:pPr/>
              <a:t>‹#›</a:t>
            </a:fld>
            <a:endParaRPr lang="en-US" noProof="0" dirty="0"/>
          </a:p>
        </p:txBody>
      </p:sp>
      <p:sp>
        <p:nvSpPr>
          <p:cNvPr id="11" name="Espace réservé du texte 9">
            <a:extLst>
              <a:ext uri="{FF2B5EF4-FFF2-40B4-BE49-F238E27FC236}">
                <a16:creationId xmlns:a16="http://schemas.microsoft.com/office/drawing/2014/main" id="{D91B9498-CC22-2954-24F7-6F1BCC1C9FA8}"/>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tx1"/>
                </a:solidFill>
                <a:latin typeface="+mj-lt"/>
                <a:ea typeface="+mj-ea"/>
                <a:cs typeface="+mj-cs"/>
              </a:defRPr>
            </a:lvl1pPr>
            <a:lvl2pPr marL="0" indent="0">
              <a:lnSpc>
                <a:spcPct val="100000"/>
              </a:lnSpc>
              <a:spcAft>
                <a:spcPts val="0"/>
              </a:spcAft>
              <a:buNone/>
              <a:defRPr lang="en-GB" sz="1600" b="1" kern="1200" cap="all" spc="300" baseline="0" smtClean="0">
                <a:solidFill>
                  <a:schemeClr val="tx1"/>
                </a:solidFill>
                <a:latin typeface="+mj-lt"/>
                <a:ea typeface="+mj-ea"/>
                <a:cs typeface="+mj-cs"/>
              </a:defRPr>
            </a:lvl2pPr>
          </a:lstStyle>
          <a:p>
            <a:pPr lvl="1"/>
            <a:r>
              <a:rPr lang="en-US" noProof="0" dirty="0"/>
              <a:t>TITLE IN ONE LINE</a:t>
            </a:r>
          </a:p>
          <a:p>
            <a:pPr lvl="0"/>
            <a:r>
              <a:rPr lang="en-US" noProof="0" dirty="0"/>
              <a:t>SUBTITLE IN ONE LINE</a:t>
            </a:r>
          </a:p>
        </p:txBody>
      </p:sp>
      <p:sp>
        <p:nvSpPr>
          <p:cNvPr id="2" name="Espace réservé du texte 9">
            <a:extLst>
              <a:ext uri="{FF2B5EF4-FFF2-40B4-BE49-F238E27FC236}">
                <a16:creationId xmlns:a16="http://schemas.microsoft.com/office/drawing/2014/main" id="{B09315BE-78BB-86CE-6236-B1A572B4E286}"/>
              </a:ext>
            </a:extLst>
          </p:cNvPr>
          <p:cNvSpPr>
            <a:spLocks noGrp="1"/>
          </p:cNvSpPr>
          <p:nvPr>
            <p:ph type="body" sz="quarter" idx="16" hasCustomPrompt="1"/>
          </p:nvPr>
        </p:nvSpPr>
        <p:spPr>
          <a:xfrm>
            <a:off x="470700" y="1044943"/>
            <a:ext cx="3740938" cy="2064668"/>
          </a:xfrm>
        </p:spPr>
        <p:txBody>
          <a:bodyPr/>
          <a:lstStyle>
            <a:lvl1pPr>
              <a:defRPr sz="1200"/>
            </a:lvl1pPr>
            <a:lvl3pPr>
              <a:spcAft>
                <a:spcPts val="200"/>
              </a:spcAft>
              <a:defRPr sz="1200"/>
            </a:lvl3pPr>
          </a:lstStyle>
          <a:p>
            <a:pPr lvl="2"/>
            <a:r>
              <a:rPr lang="en-US" noProof="0" dirty="0" err="1"/>
              <a:t>Ovit</a:t>
            </a:r>
            <a:r>
              <a:rPr lang="en-US" noProof="0" dirty="0"/>
              <a:t> </a:t>
            </a:r>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unto </a:t>
            </a:r>
            <a:r>
              <a:rPr lang="en-US" noProof="0" dirty="0" err="1"/>
              <a:t>consequam</a:t>
            </a:r>
            <a:r>
              <a:rPr lang="en-US" noProof="0" dirty="0"/>
              <a:t>, </a:t>
            </a:r>
            <a:r>
              <a:rPr lang="en-US" noProof="0" dirty="0" err="1"/>
              <a:t>coreprem</a:t>
            </a:r>
            <a:r>
              <a:rPr lang="en-US" noProof="0" dirty="0"/>
              <a:t> </a:t>
            </a:r>
            <a:r>
              <a:rPr lang="en-US" noProof="0" dirty="0" err="1"/>
              <a:t>senim</a:t>
            </a:r>
            <a:r>
              <a:rPr lang="en-US" noProof="0" dirty="0"/>
              <a:t> </a:t>
            </a:r>
            <a:r>
              <a:rPr lang="en-US" noProof="0" dirty="0" err="1"/>
              <a:t>quatur</a:t>
            </a:r>
            <a:r>
              <a:rPr lang="en-US" noProof="0" dirty="0"/>
              <a:t>.</a:t>
            </a:r>
          </a:p>
          <a:p>
            <a:pPr lvl="0"/>
            <a:r>
              <a:rPr lang="en-US" noProof="0" dirty="0" err="1"/>
              <a:t>Entibus</a:t>
            </a:r>
            <a:r>
              <a:rPr lang="en-US" noProof="0" dirty="0"/>
              <a:t> que con </a:t>
            </a:r>
            <a:r>
              <a:rPr lang="en-US" noProof="0" dirty="0" err="1"/>
              <a:t>rentibus</a:t>
            </a:r>
            <a:r>
              <a:rPr lang="en-US" noProof="0" dirty="0"/>
              <a:t> </a:t>
            </a:r>
            <a:r>
              <a:rPr lang="en-US" noProof="0" dirty="0" err="1"/>
              <a:t>etur</a:t>
            </a:r>
            <a:r>
              <a:rPr lang="en-US" noProof="0" dirty="0"/>
              <a:t>, </a:t>
            </a:r>
            <a:r>
              <a:rPr lang="en-US" noProof="0" dirty="0" err="1"/>
              <a:t>senimet</a:t>
            </a:r>
            <a:r>
              <a:rPr lang="en-US" noProof="0" dirty="0"/>
              <a:t> et </a:t>
            </a:r>
            <a:r>
              <a:rPr lang="en-US" noProof="0" dirty="0" err="1"/>
              <a:t>volo</a:t>
            </a:r>
            <a:r>
              <a:rPr lang="en-US" noProof="0" dirty="0"/>
              <a:t> </a:t>
            </a:r>
            <a:r>
              <a:rPr lang="en-US" noProof="0" dirty="0" err="1"/>
              <a:t>dolupta</a:t>
            </a:r>
            <a:r>
              <a:rPr lang="en-US" noProof="0" dirty="0"/>
              <a:t> </a:t>
            </a:r>
            <a:r>
              <a:rPr lang="en-US" noProof="0" dirty="0" err="1"/>
              <a:t>doluptatem</a:t>
            </a:r>
            <a:r>
              <a:rPr lang="en-US" noProof="0" dirty="0"/>
              <a:t> </a:t>
            </a:r>
            <a:r>
              <a:rPr lang="en-US" noProof="0" dirty="0" err="1"/>
              <a:t>quia</a:t>
            </a:r>
            <a:r>
              <a:rPr lang="en-US" noProof="0" dirty="0"/>
              <a:t> vit, </a:t>
            </a:r>
            <a:r>
              <a:rPr lang="en-US" noProof="0" dirty="0" err="1"/>
              <a:t>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a:t>
            </a:r>
            <a:r>
              <a:rPr lang="en-US" noProof="0" dirty="0"/>
              <a:t> </a:t>
            </a:r>
            <a:r>
              <a:rPr lang="en-US" noProof="0" dirty="0" err="1"/>
              <a:t>velluptas</a:t>
            </a:r>
            <a:r>
              <a:rPr lang="en-US" noProof="0" dirty="0"/>
              <a:t> </a:t>
            </a:r>
            <a:r>
              <a:rPr lang="en-US" noProof="0" dirty="0" err="1"/>
              <a:t>eum</a:t>
            </a:r>
            <a:r>
              <a:rPr lang="en-US" noProof="0" dirty="0"/>
              <a:t> </a:t>
            </a:r>
            <a:r>
              <a:rPr lang="en-US" noProof="0" dirty="0" err="1"/>
              <a:t>aut</a:t>
            </a:r>
            <a:r>
              <a:rPr lang="en-US" noProof="0" dirty="0"/>
              <a:t> </a:t>
            </a:r>
            <a:r>
              <a:rPr lang="en-US" noProof="0" dirty="0" err="1"/>
              <a:t>quis</a:t>
            </a:r>
            <a:r>
              <a:rPr lang="en-US" noProof="0" dirty="0"/>
              <a:t> et </a:t>
            </a:r>
            <a:r>
              <a:rPr lang="en-US" noProof="0" dirty="0" err="1"/>
              <a:t>occuptu</a:t>
            </a:r>
            <a:r>
              <a:rPr lang="en-US" noProof="0" dirty="0"/>
              <a:t> </a:t>
            </a:r>
            <a:r>
              <a:rPr lang="en-US" noProof="0" dirty="0" err="1"/>
              <a:t>menderia</a:t>
            </a:r>
            <a:r>
              <a:rPr lang="en-US" noProof="0" dirty="0"/>
              <a:t> </a:t>
            </a:r>
            <a:r>
              <a:rPr lang="en-US" noProof="0" dirty="0" err="1"/>
              <a:t>nos</a:t>
            </a:r>
            <a:r>
              <a:rPr lang="en-US" noProof="0" dirty="0"/>
              <a:t> </a:t>
            </a:r>
            <a:r>
              <a:rPr lang="en-US" noProof="0" dirty="0" err="1"/>
              <a:t>doluptam</a:t>
            </a:r>
            <a:r>
              <a:rPr lang="en-US" noProof="0" dirty="0"/>
              <a:t> </a:t>
            </a:r>
            <a:r>
              <a:rPr lang="en-US" noProof="0" dirty="0" err="1"/>
              <a:t>ipsus</a:t>
            </a:r>
            <a:r>
              <a:rPr lang="en-US" noProof="0" dirty="0"/>
              <a:t> qui </a:t>
            </a:r>
            <a:r>
              <a:rPr lang="en-US" noProof="0" dirty="0" err="1"/>
              <a:t>aut</a:t>
            </a:r>
            <a:r>
              <a:rPr lang="en-US" noProof="0" dirty="0"/>
              <a:t> et pro </a:t>
            </a:r>
            <a:r>
              <a:rPr lang="en-US" noProof="0" dirty="0" err="1"/>
              <a:t>voluptatur</a:t>
            </a:r>
            <a:r>
              <a:rPr lang="en-US" noProof="0" dirty="0"/>
              <a:t> autem </a:t>
            </a:r>
            <a:r>
              <a:rPr lang="en-US" noProof="0" dirty="0" err="1"/>
              <a:t>quamet</a:t>
            </a:r>
            <a:r>
              <a:rPr lang="en-US" noProof="0" dirty="0"/>
              <a:t> </a:t>
            </a:r>
            <a:r>
              <a:rPr lang="en-US" noProof="0" dirty="0" err="1"/>
              <a:t>volupta</a:t>
            </a:r>
            <a:r>
              <a:rPr lang="en-US" noProof="0" dirty="0"/>
              <a:t> </a:t>
            </a:r>
            <a:r>
              <a:rPr lang="en-US" noProof="0" dirty="0" err="1"/>
              <a:t>quibus</a:t>
            </a:r>
            <a:r>
              <a:rPr lang="en-US" noProof="0" dirty="0"/>
              <a:t> </a:t>
            </a:r>
            <a:r>
              <a:rPr lang="en-US" noProof="0" dirty="0" err="1"/>
              <a:t>maio</a:t>
            </a:r>
            <a:r>
              <a:rPr lang="en-US" noProof="0" dirty="0"/>
              <a:t>.</a:t>
            </a:r>
          </a:p>
          <a:p>
            <a:pPr lvl="0"/>
            <a:r>
              <a:rPr lang="en-US" noProof="0" dirty="0"/>
              <a:t>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sed diam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dolore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Ut </a:t>
            </a:r>
            <a:r>
              <a:rPr lang="en-US" noProof="0" dirty="0" err="1"/>
              <a:t>wisi</a:t>
            </a:r>
            <a:r>
              <a:rPr lang="en-US" noProof="0" dirty="0"/>
              <a:t> </a:t>
            </a:r>
            <a:r>
              <a:rPr lang="en-US" noProof="0" dirty="0" err="1"/>
              <a:t>enim</a:t>
            </a:r>
            <a:r>
              <a:rPr lang="en-US" noProof="0" dirty="0"/>
              <a:t> ad minim </a:t>
            </a:r>
            <a:r>
              <a:rPr lang="en-US" noProof="0" dirty="0" err="1"/>
              <a:t>veniam</a:t>
            </a:r>
            <a:r>
              <a:rPr lang="en-US" noProof="0" dirty="0"/>
              <a:t>.</a:t>
            </a:r>
          </a:p>
        </p:txBody>
      </p:sp>
      <p:sp>
        <p:nvSpPr>
          <p:cNvPr id="6" name="Espace réservé du texte 9">
            <a:extLst>
              <a:ext uri="{FF2B5EF4-FFF2-40B4-BE49-F238E27FC236}">
                <a16:creationId xmlns:a16="http://schemas.microsoft.com/office/drawing/2014/main" id="{6ED92496-5FFF-6191-CD6F-6351CFDEE549}"/>
              </a:ext>
            </a:extLst>
          </p:cNvPr>
          <p:cNvSpPr>
            <a:spLocks noGrp="1"/>
          </p:cNvSpPr>
          <p:nvPr>
            <p:ph type="body" sz="quarter" idx="17" hasCustomPrompt="1"/>
          </p:nvPr>
        </p:nvSpPr>
        <p:spPr>
          <a:xfrm>
            <a:off x="4581525" y="1044943"/>
            <a:ext cx="3759990" cy="2064668"/>
          </a:xfrm>
        </p:spPr>
        <p:txBody>
          <a:bodyPr/>
          <a:lstStyle>
            <a:lvl1pPr>
              <a:defRPr sz="1200"/>
            </a:lvl1pPr>
            <a:lvl3pPr>
              <a:spcAft>
                <a:spcPts val="200"/>
              </a:spcAft>
              <a:defRPr sz="1200"/>
            </a:lvl3pPr>
          </a:lstStyle>
          <a:p>
            <a:pPr lvl="2"/>
            <a:r>
              <a:rPr lang="en-US" noProof="0" dirty="0" err="1"/>
              <a:t>Ovit</a:t>
            </a:r>
            <a:r>
              <a:rPr lang="en-US" noProof="0" dirty="0"/>
              <a:t> </a:t>
            </a:r>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unto </a:t>
            </a:r>
            <a:r>
              <a:rPr lang="en-US" noProof="0" dirty="0" err="1"/>
              <a:t>consequam</a:t>
            </a:r>
            <a:r>
              <a:rPr lang="en-US" noProof="0" dirty="0"/>
              <a:t>, </a:t>
            </a:r>
            <a:r>
              <a:rPr lang="en-US" noProof="0" dirty="0" err="1"/>
              <a:t>coreprem</a:t>
            </a:r>
            <a:r>
              <a:rPr lang="en-US" noProof="0" dirty="0"/>
              <a:t> </a:t>
            </a:r>
            <a:r>
              <a:rPr lang="en-US" noProof="0" dirty="0" err="1"/>
              <a:t>senim</a:t>
            </a:r>
            <a:r>
              <a:rPr lang="en-US" noProof="0" dirty="0"/>
              <a:t> </a:t>
            </a:r>
            <a:r>
              <a:rPr lang="en-US" noProof="0" dirty="0" err="1"/>
              <a:t>quatur</a:t>
            </a:r>
            <a:r>
              <a:rPr lang="en-US" noProof="0" dirty="0"/>
              <a:t>.</a:t>
            </a:r>
          </a:p>
          <a:p>
            <a:pPr lvl="0"/>
            <a:r>
              <a:rPr lang="en-US" noProof="0" dirty="0" err="1"/>
              <a:t>Entibus</a:t>
            </a:r>
            <a:r>
              <a:rPr lang="en-US" noProof="0" dirty="0"/>
              <a:t> que con </a:t>
            </a:r>
            <a:r>
              <a:rPr lang="en-US" noProof="0" dirty="0" err="1"/>
              <a:t>rentibus</a:t>
            </a:r>
            <a:r>
              <a:rPr lang="en-US" noProof="0" dirty="0"/>
              <a:t> </a:t>
            </a:r>
            <a:r>
              <a:rPr lang="en-US" noProof="0" dirty="0" err="1"/>
              <a:t>etur</a:t>
            </a:r>
            <a:r>
              <a:rPr lang="en-US" noProof="0" dirty="0"/>
              <a:t>, </a:t>
            </a:r>
            <a:r>
              <a:rPr lang="en-US" noProof="0" dirty="0" err="1"/>
              <a:t>senimet</a:t>
            </a:r>
            <a:r>
              <a:rPr lang="en-US" noProof="0" dirty="0"/>
              <a:t> et </a:t>
            </a:r>
            <a:r>
              <a:rPr lang="en-US" noProof="0" dirty="0" err="1"/>
              <a:t>volo</a:t>
            </a:r>
            <a:r>
              <a:rPr lang="en-US" noProof="0" dirty="0"/>
              <a:t> </a:t>
            </a:r>
            <a:r>
              <a:rPr lang="en-US" noProof="0" dirty="0" err="1"/>
              <a:t>dolupta</a:t>
            </a:r>
            <a:r>
              <a:rPr lang="en-US" noProof="0" dirty="0"/>
              <a:t> </a:t>
            </a:r>
            <a:r>
              <a:rPr lang="en-US" noProof="0" dirty="0" err="1"/>
              <a:t>doluptatem</a:t>
            </a:r>
            <a:r>
              <a:rPr lang="en-US" noProof="0" dirty="0"/>
              <a:t> </a:t>
            </a:r>
            <a:r>
              <a:rPr lang="en-US" noProof="0" dirty="0" err="1"/>
              <a:t>quia</a:t>
            </a:r>
            <a:r>
              <a:rPr lang="en-US" noProof="0" dirty="0"/>
              <a:t> vit, </a:t>
            </a:r>
            <a:r>
              <a:rPr lang="en-US" noProof="0" dirty="0" err="1"/>
              <a:t>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a:t>
            </a:r>
            <a:r>
              <a:rPr lang="en-US" noProof="0" dirty="0"/>
              <a:t> </a:t>
            </a:r>
            <a:r>
              <a:rPr lang="en-US" noProof="0" dirty="0" err="1"/>
              <a:t>velluptas</a:t>
            </a:r>
            <a:r>
              <a:rPr lang="en-US" noProof="0" dirty="0"/>
              <a:t> </a:t>
            </a:r>
            <a:r>
              <a:rPr lang="en-US" noProof="0" dirty="0" err="1"/>
              <a:t>eum</a:t>
            </a:r>
            <a:r>
              <a:rPr lang="en-US" noProof="0" dirty="0"/>
              <a:t> </a:t>
            </a:r>
            <a:r>
              <a:rPr lang="en-US" noProof="0" dirty="0" err="1"/>
              <a:t>aut</a:t>
            </a:r>
            <a:r>
              <a:rPr lang="en-US" noProof="0" dirty="0"/>
              <a:t> </a:t>
            </a:r>
            <a:r>
              <a:rPr lang="en-US" noProof="0" dirty="0" err="1"/>
              <a:t>quis</a:t>
            </a:r>
            <a:r>
              <a:rPr lang="en-US" noProof="0" dirty="0"/>
              <a:t> et </a:t>
            </a:r>
            <a:r>
              <a:rPr lang="en-US" noProof="0" dirty="0" err="1"/>
              <a:t>occuptu</a:t>
            </a:r>
            <a:r>
              <a:rPr lang="en-US" noProof="0" dirty="0"/>
              <a:t> </a:t>
            </a:r>
            <a:r>
              <a:rPr lang="en-US" noProof="0" dirty="0" err="1"/>
              <a:t>menderia</a:t>
            </a:r>
            <a:r>
              <a:rPr lang="en-US" noProof="0" dirty="0"/>
              <a:t> </a:t>
            </a:r>
            <a:r>
              <a:rPr lang="en-US" noProof="0" dirty="0" err="1"/>
              <a:t>nos</a:t>
            </a:r>
            <a:r>
              <a:rPr lang="en-US" noProof="0" dirty="0"/>
              <a:t> </a:t>
            </a:r>
            <a:r>
              <a:rPr lang="en-US" noProof="0" dirty="0" err="1"/>
              <a:t>doluptam</a:t>
            </a:r>
            <a:r>
              <a:rPr lang="en-US" noProof="0" dirty="0"/>
              <a:t> </a:t>
            </a:r>
            <a:r>
              <a:rPr lang="en-US" noProof="0" dirty="0" err="1"/>
              <a:t>ipsus</a:t>
            </a:r>
            <a:r>
              <a:rPr lang="en-US" noProof="0" dirty="0"/>
              <a:t> qui </a:t>
            </a:r>
            <a:r>
              <a:rPr lang="en-US" noProof="0" dirty="0" err="1"/>
              <a:t>aut</a:t>
            </a:r>
            <a:r>
              <a:rPr lang="en-US" noProof="0" dirty="0"/>
              <a:t> et pro </a:t>
            </a:r>
            <a:r>
              <a:rPr lang="en-US" noProof="0" dirty="0" err="1"/>
              <a:t>voluptatur</a:t>
            </a:r>
            <a:r>
              <a:rPr lang="en-US" noProof="0" dirty="0"/>
              <a:t> autem </a:t>
            </a:r>
            <a:r>
              <a:rPr lang="en-US" noProof="0" dirty="0" err="1"/>
              <a:t>quamet</a:t>
            </a:r>
            <a:r>
              <a:rPr lang="en-US" noProof="0" dirty="0"/>
              <a:t> </a:t>
            </a:r>
            <a:r>
              <a:rPr lang="en-US" noProof="0" dirty="0" err="1"/>
              <a:t>volupta</a:t>
            </a:r>
            <a:r>
              <a:rPr lang="en-US" noProof="0" dirty="0"/>
              <a:t> </a:t>
            </a:r>
            <a:r>
              <a:rPr lang="en-US" noProof="0" dirty="0" err="1"/>
              <a:t>quibus</a:t>
            </a:r>
            <a:r>
              <a:rPr lang="en-US" noProof="0" dirty="0"/>
              <a:t> </a:t>
            </a:r>
            <a:r>
              <a:rPr lang="en-US" noProof="0" dirty="0" err="1"/>
              <a:t>maio</a:t>
            </a:r>
            <a:r>
              <a:rPr lang="en-US" noProof="0" dirty="0"/>
              <a:t>.</a:t>
            </a:r>
          </a:p>
          <a:p>
            <a:pPr lvl="0"/>
            <a:r>
              <a:rPr lang="en-US" noProof="0" dirty="0"/>
              <a:t>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sed diam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dolore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Ut </a:t>
            </a:r>
            <a:r>
              <a:rPr lang="en-US" noProof="0" dirty="0" err="1"/>
              <a:t>wisi</a:t>
            </a:r>
            <a:r>
              <a:rPr lang="en-US" noProof="0" dirty="0"/>
              <a:t> </a:t>
            </a:r>
            <a:r>
              <a:rPr lang="en-US" noProof="0" dirty="0" err="1"/>
              <a:t>enim</a:t>
            </a:r>
            <a:r>
              <a:rPr lang="en-US" noProof="0" dirty="0"/>
              <a:t> ad minim </a:t>
            </a:r>
            <a:r>
              <a:rPr lang="en-US" noProof="0" dirty="0" err="1"/>
              <a:t>veniam</a:t>
            </a:r>
            <a:r>
              <a:rPr lang="en-US" noProof="0" dirty="0"/>
              <a:t>.</a:t>
            </a:r>
          </a:p>
        </p:txBody>
      </p:sp>
      <p:sp>
        <p:nvSpPr>
          <p:cNvPr id="7" name="Espace réservé du texte 9">
            <a:extLst>
              <a:ext uri="{FF2B5EF4-FFF2-40B4-BE49-F238E27FC236}">
                <a16:creationId xmlns:a16="http://schemas.microsoft.com/office/drawing/2014/main" id="{06BA87CC-214D-8057-2B54-89BF5C79B32C}"/>
              </a:ext>
            </a:extLst>
          </p:cNvPr>
          <p:cNvSpPr>
            <a:spLocks noGrp="1"/>
          </p:cNvSpPr>
          <p:nvPr>
            <p:ph type="body" sz="quarter" idx="15" hasCustomPrompt="1"/>
          </p:nvPr>
        </p:nvSpPr>
        <p:spPr>
          <a:xfrm>
            <a:off x="470699" y="4605995"/>
            <a:ext cx="6730203" cy="181653"/>
          </a:xfrm>
        </p:spPr>
        <p:txBody>
          <a:bodyPr anchor="ctr"/>
          <a:lstStyle>
            <a:lvl1pPr>
              <a:defRPr sz="600" spc="-20" baseline="0">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237462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3 - White">
    <p:bg>
      <p:bgPr>
        <a:solidFill>
          <a:srgbClr val="FAFAFA"/>
        </a:solidFill>
        <a:effectLst/>
      </p:bgPr>
    </p:bg>
    <p:spTree>
      <p:nvGrpSpPr>
        <p:cNvPr id="1" name=""/>
        <p:cNvGrpSpPr/>
        <p:nvPr/>
      </p:nvGrpSpPr>
      <p:grpSpPr>
        <a:xfrm>
          <a:off x="0" y="0"/>
          <a:ext cx="0" cy="0"/>
          <a:chOff x="0" y="0"/>
          <a:chExt cx="0" cy="0"/>
        </a:xfrm>
      </p:grpSpPr>
      <p:sp>
        <p:nvSpPr>
          <p:cNvPr id="18" name="Espace réservé du texte 9">
            <a:extLst>
              <a:ext uri="{FF2B5EF4-FFF2-40B4-BE49-F238E27FC236}">
                <a16:creationId xmlns:a16="http://schemas.microsoft.com/office/drawing/2014/main" id="{AAB816EA-D489-54E0-01D2-EAFF3C925A0E}"/>
              </a:ext>
            </a:extLst>
          </p:cNvPr>
          <p:cNvSpPr>
            <a:spLocks noGrp="1"/>
          </p:cNvSpPr>
          <p:nvPr>
            <p:ph type="body" sz="quarter" idx="20" hasCustomPrompt="1"/>
          </p:nvPr>
        </p:nvSpPr>
        <p:spPr>
          <a:xfrm>
            <a:off x="4807745" y="435216"/>
            <a:ext cx="3221829" cy="2145600"/>
          </a:xfrm>
          <a:solidFill>
            <a:schemeClr val="tx1"/>
          </a:solidFill>
        </p:spPr>
        <p:txBody>
          <a:bodyPr lIns="162000" tIns="151200" rIns="108000">
            <a:noAutofit/>
          </a:bodyPr>
          <a:lstStyle>
            <a:lvl1pPr>
              <a:lnSpc>
                <a:spcPct val="101000"/>
              </a:lnSpc>
              <a:spcAft>
                <a:spcPts val="100"/>
              </a:spcAft>
              <a:defRPr lang="fr-FR" sz="600" kern="1200" cap="all" spc="13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Curve evolution</a:t>
            </a:r>
          </a:p>
        </p:txBody>
      </p:sp>
      <p:sp>
        <p:nvSpPr>
          <p:cNvPr id="20" name="Espace réservé du texte 9">
            <a:extLst>
              <a:ext uri="{FF2B5EF4-FFF2-40B4-BE49-F238E27FC236}">
                <a16:creationId xmlns:a16="http://schemas.microsoft.com/office/drawing/2014/main" id="{EDCB46BA-4088-1305-BB9E-9DEDE73DE78C}"/>
              </a:ext>
            </a:extLst>
          </p:cNvPr>
          <p:cNvSpPr>
            <a:spLocks noGrp="1"/>
          </p:cNvSpPr>
          <p:nvPr>
            <p:ph type="body" sz="quarter" idx="22" hasCustomPrompt="1"/>
          </p:nvPr>
        </p:nvSpPr>
        <p:spPr>
          <a:xfrm>
            <a:off x="4807201" y="2640685"/>
            <a:ext cx="3221829" cy="2079763"/>
          </a:xfrm>
          <a:solidFill>
            <a:schemeClr val="tx1"/>
          </a:solidFill>
        </p:spPr>
        <p:txBody>
          <a:bodyPr lIns="162000" tIns="151200" rIns="108000">
            <a:noAutofit/>
          </a:bodyPr>
          <a:lstStyle>
            <a:lvl1pPr>
              <a:lnSpc>
                <a:spcPct val="101000"/>
              </a:lnSpc>
              <a:spcAft>
                <a:spcPts val="100"/>
              </a:spcAft>
              <a:defRPr lang="fr-FR" sz="600" kern="1200" cap="all" spc="13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analytics</a:t>
            </a:r>
          </a:p>
        </p:txBody>
      </p:sp>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p>
            <a:fld id="{327B7E80-CE9F-46A1-9D2B-EDD3D05F88EA}"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p>
            <a:fld id="{914D05D1-80DD-4F3B-9820-7235810BE0FD}" type="slidenum">
              <a:rPr lang="en-US" noProof="0" smtClean="0"/>
              <a:pPr/>
              <a:t>‹#›</a:t>
            </a:fld>
            <a:endParaRPr lang="en-US" noProof="0" dirty="0"/>
          </a:p>
        </p:txBody>
      </p:sp>
      <p:sp>
        <p:nvSpPr>
          <p:cNvPr id="10" name="Espace réservé du texte 9">
            <a:extLst>
              <a:ext uri="{FF2B5EF4-FFF2-40B4-BE49-F238E27FC236}">
                <a16:creationId xmlns:a16="http://schemas.microsoft.com/office/drawing/2014/main" id="{BC91EBAE-E32C-8523-B04A-98021395286D}"/>
              </a:ext>
            </a:extLst>
          </p:cNvPr>
          <p:cNvSpPr>
            <a:spLocks noGrp="1"/>
          </p:cNvSpPr>
          <p:nvPr>
            <p:ph type="body" sz="quarter" idx="13" hasCustomPrompt="1"/>
          </p:nvPr>
        </p:nvSpPr>
        <p:spPr>
          <a:xfrm>
            <a:off x="470699" y="1044943"/>
            <a:ext cx="4190356" cy="1479444"/>
          </a:xfrm>
        </p:spPr>
        <p:txBody>
          <a:bodyPr/>
          <a:lstStyle>
            <a:lvl1pPr>
              <a:defRPr/>
            </a:lvl1pPr>
            <a:lvl3pPr>
              <a:spcAft>
                <a:spcPts val="200"/>
              </a:spcAft>
              <a:defRPr/>
            </a:lvl3pPr>
          </a:lstStyle>
          <a:p>
            <a:pPr lvl="0"/>
            <a:r>
              <a:rPr lang="en-US" noProof="0" dirty="0"/>
              <a:t>Sed </a:t>
            </a:r>
            <a:r>
              <a:rPr lang="en-US" noProof="0" dirty="0" err="1"/>
              <a:t>ut</a:t>
            </a:r>
            <a:r>
              <a:rPr lang="en-US" noProof="0" dirty="0"/>
              <a:t> et </a:t>
            </a:r>
            <a:r>
              <a:rPr lang="en-US" noProof="0" dirty="0" err="1"/>
              <a:t>et</a:t>
            </a:r>
            <a:r>
              <a:rPr lang="en-US" noProof="0" dirty="0"/>
              <a:t> </a:t>
            </a:r>
            <a:r>
              <a:rPr lang="en-US" noProof="0" dirty="0" err="1"/>
              <a:t>provit</a:t>
            </a:r>
            <a:r>
              <a:rPr lang="en-US" noProof="0" dirty="0"/>
              <a:t> </a:t>
            </a:r>
            <a:r>
              <a:rPr lang="en-US" noProof="0" dirty="0" err="1"/>
              <a:t>haruptia</a:t>
            </a:r>
            <a:r>
              <a:rPr lang="en-US" noProof="0" dirty="0"/>
              <a:t> </a:t>
            </a:r>
            <a:r>
              <a:rPr lang="en-US" noProof="0" dirty="0" err="1"/>
              <a:t>consequistem</a:t>
            </a:r>
            <a:r>
              <a:rPr lang="en-US" noProof="0" dirty="0"/>
              <a:t> </a:t>
            </a:r>
            <a:r>
              <a:rPr lang="en-US" noProof="0" dirty="0" err="1"/>
              <a:t>sitatiae</a:t>
            </a:r>
            <a:r>
              <a:rPr lang="en-US" noProof="0" dirty="0"/>
              <a:t> </a:t>
            </a:r>
            <a:r>
              <a:rPr lang="en-US" noProof="0" dirty="0" err="1"/>
              <a:t>eate</a:t>
            </a:r>
            <a:r>
              <a:rPr lang="en-US" noProof="0" dirty="0"/>
              <a:t> </a:t>
            </a:r>
            <a:r>
              <a:rPr lang="en-US" noProof="0" dirty="0" err="1"/>
              <a:t>poribus</a:t>
            </a:r>
            <a:r>
              <a:rPr lang="en-US" noProof="0" dirty="0"/>
              <a:t> </a:t>
            </a:r>
            <a:r>
              <a:rPr lang="en-US" noProof="0" dirty="0" err="1"/>
              <a:t>esciet</a:t>
            </a:r>
            <a:r>
              <a:rPr lang="en-US" noProof="0" dirty="0"/>
              <a:t> </a:t>
            </a:r>
            <a:r>
              <a:rPr lang="en-US" noProof="0" dirty="0" err="1"/>
              <a:t>eost</a:t>
            </a:r>
            <a:r>
              <a:rPr lang="en-US" noProof="0" dirty="0"/>
              <a:t> </a:t>
            </a:r>
            <a:r>
              <a:rPr lang="en-US" noProof="0" dirty="0" err="1"/>
              <a:t>veliqui</a:t>
            </a:r>
            <a:r>
              <a:rPr lang="en-US" noProof="0" dirty="0"/>
              <a:t> </a:t>
            </a:r>
            <a:r>
              <a:rPr lang="en-US" noProof="0" dirty="0" err="1"/>
              <a:t>ommodi</a:t>
            </a:r>
            <a:r>
              <a:rPr lang="en-US" noProof="0" dirty="0"/>
              <a:t> ? </a:t>
            </a:r>
            <a:r>
              <a:rPr lang="en-US" noProof="0" dirty="0" err="1"/>
              <a:t>Edio</a:t>
            </a:r>
            <a:r>
              <a:rPr lang="en-US" noProof="0" dirty="0"/>
              <a:t>. Ut </a:t>
            </a:r>
            <a:r>
              <a:rPr lang="en-US" noProof="0" dirty="0" err="1"/>
              <a:t>ratem</a:t>
            </a:r>
            <a:r>
              <a:rPr lang="en-US" noProof="0" dirty="0"/>
              <a:t> </a:t>
            </a:r>
            <a:r>
              <a:rPr lang="en-US" noProof="0" dirty="0" err="1"/>
              <a:t>quae</a:t>
            </a:r>
            <a:r>
              <a:rPr lang="en-US" noProof="0" dirty="0"/>
              <a:t> </a:t>
            </a:r>
            <a:r>
              <a:rPr lang="en-US" noProof="0" dirty="0" err="1"/>
              <a:t>nistotatem</a:t>
            </a:r>
            <a:r>
              <a:rPr lang="en-US" noProof="0" dirty="0"/>
              <a:t> </a:t>
            </a:r>
            <a:r>
              <a:rPr lang="en-US" noProof="0" dirty="0" err="1"/>
              <a:t>ium</a:t>
            </a:r>
            <a:r>
              <a:rPr lang="en-US" noProof="0" dirty="0"/>
              <a:t> </a:t>
            </a:r>
            <a:r>
              <a:rPr lang="en-US" noProof="0" dirty="0" err="1"/>
              <a:t>nonsequ</a:t>
            </a:r>
            <a:r>
              <a:rPr lang="en-US" noProof="0" dirty="0"/>
              <a:t> </a:t>
            </a:r>
            <a:r>
              <a:rPr lang="en-US" noProof="0" dirty="0" err="1"/>
              <a:t>odigenienit</a:t>
            </a:r>
            <a:endParaRPr lang="en-US" noProof="0" dirty="0"/>
          </a:p>
          <a:p>
            <a:pPr lvl="0"/>
            <a:r>
              <a:rPr lang="en-US" noProof="0" dirty="0" err="1"/>
              <a:t>laborecae</a:t>
            </a:r>
            <a:r>
              <a:rPr lang="en-US" noProof="0" dirty="0"/>
              <a:t> nis ex </a:t>
            </a:r>
            <a:r>
              <a:rPr lang="en-US" noProof="0" dirty="0" err="1"/>
              <a:t>entibus</a:t>
            </a:r>
            <a:r>
              <a:rPr lang="en-US" noProof="0" dirty="0"/>
              <a:t> que con </a:t>
            </a:r>
            <a:r>
              <a:rPr lang="en-US" noProof="0" dirty="0" err="1"/>
              <a:t>rentibus</a:t>
            </a:r>
            <a:r>
              <a:rPr lang="en-US" noProof="0" dirty="0"/>
              <a:t> </a:t>
            </a:r>
            <a:r>
              <a:rPr lang="en-US" noProof="0" dirty="0" err="1"/>
              <a:t>etur</a:t>
            </a:r>
            <a:r>
              <a:rPr lang="en-US" noProof="0" dirty="0"/>
              <a:t>, </a:t>
            </a:r>
            <a:r>
              <a:rPr lang="en-US" noProof="0" dirty="0" err="1"/>
              <a:t>senimet</a:t>
            </a:r>
            <a:r>
              <a:rPr lang="en-US" noProof="0" dirty="0"/>
              <a:t> et </a:t>
            </a:r>
            <a:r>
              <a:rPr lang="en-US" noProof="0" dirty="0" err="1"/>
              <a:t>volo</a:t>
            </a:r>
            <a:r>
              <a:rPr lang="en-US" noProof="0" dirty="0"/>
              <a:t> </a:t>
            </a:r>
            <a:r>
              <a:rPr lang="en-US" noProof="0" dirty="0" err="1"/>
              <a:t>dolupta</a:t>
            </a:r>
            <a:r>
              <a:rPr lang="en-US" noProof="0" dirty="0"/>
              <a:t> </a:t>
            </a:r>
            <a:r>
              <a:rPr lang="en-US" noProof="0" dirty="0" err="1"/>
              <a:t>doluptatem</a:t>
            </a:r>
            <a:r>
              <a:rPr lang="en-US" noProof="0" dirty="0"/>
              <a:t> </a:t>
            </a:r>
            <a:r>
              <a:rPr lang="en-US" noProof="0" dirty="0" err="1"/>
              <a:t>quia</a:t>
            </a:r>
            <a:r>
              <a:rPr lang="en-US" noProof="0" dirty="0"/>
              <a:t> vit, </a:t>
            </a:r>
            <a:r>
              <a:rPr lang="en-US" noProof="0" dirty="0" err="1"/>
              <a:t>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a:t>
            </a:r>
            <a:endParaRPr lang="en-US" noProof="0" dirty="0"/>
          </a:p>
          <a:p>
            <a:pPr lvl="0"/>
            <a:r>
              <a:rPr lang="en-US" noProof="0" dirty="0" err="1"/>
              <a:t>velluptas</a:t>
            </a:r>
            <a:r>
              <a:rPr lang="en-US" noProof="0" dirty="0"/>
              <a:t>. </a:t>
            </a:r>
            <a:r>
              <a:rPr lang="en-US" noProof="0" dirty="0" err="1"/>
              <a:t>Ovit</a:t>
            </a:r>
            <a:r>
              <a:rPr lang="en-US" noProof="0" dirty="0"/>
              <a:t> </a:t>
            </a:r>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unto </a:t>
            </a:r>
            <a:r>
              <a:rPr lang="en-US" noProof="0" dirty="0" err="1"/>
              <a:t>consequam</a:t>
            </a:r>
            <a:r>
              <a:rPr lang="en-US" noProof="0" dirty="0"/>
              <a:t>, </a:t>
            </a:r>
            <a:r>
              <a:rPr lang="en-US" noProof="0" dirty="0" err="1"/>
              <a:t>coreprem</a:t>
            </a:r>
            <a:r>
              <a:rPr lang="en-US" noProof="0" dirty="0"/>
              <a:t> </a:t>
            </a:r>
            <a:r>
              <a:rPr lang="en-US" noProof="0" dirty="0" err="1"/>
              <a:t>senim</a:t>
            </a:r>
            <a:r>
              <a:rPr lang="en-US" noProof="0" dirty="0"/>
              <a:t>.</a:t>
            </a:r>
          </a:p>
        </p:txBody>
      </p:sp>
      <p:sp>
        <p:nvSpPr>
          <p:cNvPr id="2" name="Espace réservé du texte 9">
            <a:extLst>
              <a:ext uri="{FF2B5EF4-FFF2-40B4-BE49-F238E27FC236}">
                <a16:creationId xmlns:a16="http://schemas.microsoft.com/office/drawing/2014/main" id="{C4BBE0F7-065E-B4DA-76C5-437092FC906C}"/>
              </a:ext>
            </a:extLst>
          </p:cNvPr>
          <p:cNvSpPr>
            <a:spLocks noGrp="1"/>
          </p:cNvSpPr>
          <p:nvPr>
            <p:ph type="body" sz="quarter" idx="16" hasCustomPrompt="1"/>
          </p:nvPr>
        </p:nvSpPr>
        <p:spPr>
          <a:xfrm>
            <a:off x="470700" y="2916525"/>
            <a:ext cx="4190356" cy="415498"/>
          </a:xfrm>
        </p:spPr>
        <p:txBody>
          <a:bodyPr/>
          <a:lstStyle>
            <a:lvl1pPr>
              <a:lnSpc>
                <a:spcPct val="100000"/>
              </a:lnSpc>
              <a:spcAft>
                <a:spcPts val="0"/>
              </a:spcAft>
              <a:defRPr lang="en-GB" sz="1100" b="0" kern="1200" cap="all" spc="300" baseline="0" dirty="0" smtClean="0">
                <a:solidFill>
                  <a:schemeClr val="tx1"/>
                </a:solidFill>
                <a:latin typeface="+mj-lt"/>
                <a:ea typeface="+mj-ea"/>
                <a:cs typeface="+mj-cs"/>
              </a:defRPr>
            </a:lvl1pPr>
            <a:lvl2pPr marL="0" indent="0">
              <a:lnSpc>
                <a:spcPct val="100000"/>
              </a:lnSpc>
              <a:spcAft>
                <a:spcPts val="0"/>
              </a:spcAft>
              <a:buNone/>
              <a:defRPr lang="en-GB" sz="1600" b="1" kern="1200" cap="all" spc="300" baseline="0" smtClean="0">
                <a:solidFill>
                  <a:schemeClr val="tx1"/>
                </a:solidFill>
                <a:latin typeface="+mj-lt"/>
                <a:ea typeface="+mj-ea"/>
                <a:cs typeface="+mj-cs"/>
              </a:defRPr>
            </a:lvl2pPr>
          </a:lstStyle>
          <a:p>
            <a:pPr lvl="1"/>
            <a:r>
              <a:rPr lang="en-US" noProof="0" dirty="0"/>
              <a:t>TITLE IN ONE LINE</a:t>
            </a:r>
          </a:p>
          <a:p>
            <a:pPr lvl="0"/>
            <a:r>
              <a:rPr lang="en-US" noProof="0" dirty="0"/>
              <a:t>SUBTITLE IN ONE LINE</a:t>
            </a:r>
          </a:p>
        </p:txBody>
      </p:sp>
      <p:sp>
        <p:nvSpPr>
          <p:cNvPr id="15" name="Espace réservé du texte 9">
            <a:extLst>
              <a:ext uri="{FF2B5EF4-FFF2-40B4-BE49-F238E27FC236}">
                <a16:creationId xmlns:a16="http://schemas.microsoft.com/office/drawing/2014/main" id="{6A7BF8A7-9FC2-83AC-AEAD-FCA5963491A2}"/>
              </a:ext>
            </a:extLst>
          </p:cNvPr>
          <p:cNvSpPr>
            <a:spLocks noGrp="1"/>
          </p:cNvSpPr>
          <p:nvPr>
            <p:ph type="body" sz="quarter" idx="17" hasCustomPrompt="1"/>
          </p:nvPr>
        </p:nvSpPr>
        <p:spPr>
          <a:xfrm>
            <a:off x="468313" y="3566849"/>
            <a:ext cx="4192742" cy="700705"/>
          </a:xfrm>
        </p:spPr>
        <p:txBody>
          <a:bodyPr/>
          <a:lstStyle>
            <a:lvl1pPr marL="144000" indent="-144000">
              <a:spcAft>
                <a:spcPts val="600"/>
              </a:spcAft>
              <a:buFont typeface="NouvelR Light" pitchFamily="50" charset="0"/>
              <a:buChar char="&gt;"/>
              <a:defRPr spc="0" baseline="0">
                <a:latin typeface="NouvelR Book" pitchFamily="50" charset="0"/>
              </a:defRPr>
            </a:lvl1pPr>
            <a:lvl3pPr>
              <a:spcAft>
                <a:spcPts val="200"/>
              </a:spcAft>
              <a:defRPr/>
            </a:lvl3pPr>
          </a:lstStyle>
          <a:p>
            <a:pPr lvl="0"/>
            <a:r>
              <a:rPr lang="en-US" noProof="0" dirty="0"/>
              <a:t>Lorem ipsum</a:t>
            </a:r>
          </a:p>
          <a:p>
            <a:pPr lvl="0"/>
            <a:r>
              <a:rPr lang="en-US" noProof="0" dirty="0"/>
              <a:t>Dolor sit </a:t>
            </a:r>
            <a:r>
              <a:rPr lang="en-US" noProof="0" dirty="0" err="1"/>
              <a:t>amet</a:t>
            </a:r>
            <a:endParaRPr lang="en-US" noProof="0" dirty="0"/>
          </a:p>
          <a:p>
            <a:pPr lvl="0"/>
            <a:r>
              <a:rPr lang="en-US" noProof="0" dirty="0" err="1"/>
              <a:t>Consectuer</a:t>
            </a:r>
            <a:endParaRPr lang="en-US" noProof="0" dirty="0"/>
          </a:p>
        </p:txBody>
      </p:sp>
      <p:sp>
        <p:nvSpPr>
          <p:cNvPr id="17" name="Espace réservé du texte 3">
            <a:extLst>
              <a:ext uri="{FF2B5EF4-FFF2-40B4-BE49-F238E27FC236}">
                <a16:creationId xmlns:a16="http://schemas.microsoft.com/office/drawing/2014/main" id="{15AC1237-0DCB-CF1B-9CE9-09F5FD05B501}"/>
              </a:ext>
            </a:extLst>
          </p:cNvPr>
          <p:cNvSpPr>
            <a:spLocks noGrp="1"/>
          </p:cNvSpPr>
          <p:nvPr>
            <p:ph type="body" sz="quarter" idx="19"/>
          </p:nvPr>
        </p:nvSpPr>
        <p:spPr>
          <a:xfrm>
            <a:off x="4962206" y="685464"/>
            <a:ext cx="2772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9" name="Espace réservé du texte 3">
            <a:extLst>
              <a:ext uri="{FF2B5EF4-FFF2-40B4-BE49-F238E27FC236}">
                <a16:creationId xmlns:a16="http://schemas.microsoft.com/office/drawing/2014/main" id="{76E87E57-5587-F097-36A4-1E6FAFECBAEA}"/>
              </a:ext>
            </a:extLst>
          </p:cNvPr>
          <p:cNvSpPr>
            <a:spLocks noGrp="1"/>
          </p:cNvSpPr>
          <p:nvPr>
            <p:ph type="body" sz="quarter" idx="21"/>
          </p:nvPr>
        </p:nvSpPr>
        <p:spPr>
          <a:xfrm>
            <a:off x="4961662" y="2890933"/>
            <a:ext cx="2772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2" name="Espace réservé du graphique 21">
            <a:extLst>
              <a:ext uri="{FF2B5EF4-FFF2-40B4-BE49-F238E27FC236}">
                <a16:creationId xmlns:a16="http://schemas.microsoft.com/office/drawing/2014/main" id="{758CCC87-3EBD-446B-C510-91782F9DF98C}"/>
              </a:ext>
            </a:extLst>
          </p:cNvPr>
          <p:cNvSpPr>
            <a:spLocks noGrp="1"/>
          </p:cNvSpPr>
          <p:nvPr>
            <p:ph type="chart" sz="quarter" idx="23"/>
          </p:nvPr>
        </p:nvSpPr>
        <p:spPr>
          <a:xfrm>
            <a:off x="4961662" y="754063"/>
            <a:ext cx="2886938" cy="173766"/>
          </a:xfrm>
        </p:spPr>
        <p:txBody>
          <a:bodyPr/>
          <a:lstStyle/>
          <a:p>
            <a:r>
              <a:rPr lang="fr-FR" noProof="0"/>
              <a:t>Cliquez sur l'icône pour ajouter un graphique</a:t>
            </a:r>
            <a:endParaRPr lang="en-US" noProof="0" dirty="0"/>
          </a:p>
        </p:txBody>
      </p:sp>
      <p:sp>
        <p:nvSpPr>
          <p:cNvPr id="23" name="Espace réservé du graphique 21">
            <a:extLst>
              <a:ext uri="{FF2B5EF4-FFF2-40B4-BE49-F238E27FC236}">
                <a16:creationId xmlns:a16="http://schemas.microsoft.com/office/drawing/2014/main" id="{E258C585-5EC4-0760-D9CA-057A9AA60FB8}"/>
              </a:ext>
            </a:extLst>
          </p:cNvPr>
          <p:cNvSpPr>
            <a:spLocks noGrp="1"/>
          </p:cNvSpPr>
          <p:nvPr>
            <p:ph type="chart" sz="quarter" idx="24"/>
          </p:nvPr>
        </p:nvSpPr>
        <p:spPr>
          <a:xfrm>
            <a:off x="4961662" y="3016031"/>
            <a:ext cx="2886938" cy="173766"/>
          </a:xfrm>
        </p:spPr>
        <p:txBody>
          <a:bodyPr/>
          <a:lstStyle/>
          <a:p>
            <a:r>
              <a:rPr lang="fr-FR" noProof="0"/>
              <a:t>Cliquez sur l'icône pour ajouter un graphique</a:t>
            </a:r>
            <a:endParaRPr lang="en-US" noProof="0" dirty="0"/>
          </a:p>
        </p:txBody>
      </p:sp>
      <p:sp>
        <p:nvSpPr>
          <p:cNvPr id="24" name="Espace réservé du texte 9">
            <a:extLst>
              <a:ext uri="{FF2B5EF4-FFF2-40B4-BE49-F238E27FC236}">
                <a16:creationId xmlns:a16="http://schemas.microsoft.com/office/drawing/2014/main" id="{C319C2C5-54ED-6991-B53C-2FE5ECB46235}"/>
              </a:ext>
            </a:extLst>
          </p:cNvPr>
          <p:cNvSpPr>
            <a:spLocks noGrp="1"/>
          </p:cNvSpPr>
          <p:nvPr>
            <p:ph type="body" sz="quarter" idx="25" hasCustomPrompt="1"/>
          </p:nvPr>
        </p:nvSpPr>
        <p:spPr>
          <a:xfrm>
            <a:off x="5488418" y="1223209"/>
            <a:ext cx="722955" cy="58991"/>
          </a:xfrm>
          <a:noFill/>
        </p:spPr>
        <p:txBody>
          <a:bodyPr wrap="none" lIns="0" tIns="0" rIns="0">
            <a:spAutoFit/>
          </a:bodyPr>
          <a:lstStyle>
            <a:lvl1pPr>
              <a:lnSpc>
                <a:spcPct val="101000"/>
              </a:lnSpc>
              <a:spcAft>
                <a:spcPts val="100"/>
              </a:spcAft>
              <a:defRPr lang="fr-FR" sz="400" kern="1200" cap="all" spc="130" baseline="0" smtClean="0">
                <a:solidFill>
                  <a:schemeClr val="accent5"/>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err="1"/>
              <a:t>Breacking</a:t>
            </a:r>
            <a:r>
              <a:rPr lang="en-US" noProof="0" dirty="0"/>
              <a:t> point</a:t>
            </a:r>
          </a:p>
        </p:txBody>
      </p:sp>
      <p:sp>
        <p:nvSpPr>
          <p:cNvPr id="25" name="Espace réservé du texte 9">
            <a:extLst>
              <a:ext uri="{FF2B5EF4-FFF2-40B4-BE49-F238E27FC236}">
                <a16:creationId xmlns:a16="http://schemas.microsoft.com/office/drawing/2014/main" id="{7A1B0141-DD7C-FCDA-638D-366B77699B38}"/>
              </a:ext>
            </a:extLst>
          </p:cNvPr>
          <p:cNvSpPr>
            <a:spLocks noGrp="1"/>
          </p:cNvSpPr>
          <p:nvPr>
            <p:ph type="body" sz="quarter" idx="26" hasCustomPrompt="1"/>
          </p:nvPr>
        </p:nvSpPr>
        <p:spPr>
          <a:xfrm>
            <a:off x="6207961" y="3459803"/>
            <a:ext cx="455253" cy="58991"/>
          </a:xfrm>
          <a:noFill/>
        </p:spPr>
        <p:txBody>
          <a:bodyPr wrap="none" lIns="0" tIns="0" rIns="0">
            <a:spAutoFit/>
          </a:bodyPr>
          <a:lstStyle>
            <a:lvl1pPr>
              <a:lnSpc>
                <a:spcPct val="101000"/>
              </a:lnSpc>
              <a:spcAft>
                <a:spcPts val="100"/>
              </a:spcAft>
              <a:defRPr lang="fr-FR" sz="400" kern="1200" cap="all" spc="130" baseline="0" smtClean="0">
                <a:solidFill>
                  <a:schemeClr val="accent5"/>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Line event</a:t>
            </a:r>
          </a:p>
        </p:txBody>
      </p:sp>
      <p:sp>
        <p:nvSpPr>
          <p:cNvPr id="26" name="Espace réservé du texte 9">
            <a:extLst>
              <a:ext uri="{FF2B5EF4-FFF2-40B4-BE49-F238E27FC236}">
                <a16:creationId xmlns:a16="http://schemas.microsoft.com/office/drawing/2014/main" id="{15DBDAC4-EEA4-6EDE-C798-0A9E7E4C39DD}"/>
              </a:ext>
            </a:extLst>
          </p:cNvPr>
          <p:cNvSpPr>
            <a:spLocks noGrp="1"/>
          </p:cNvSpPr>
          <p:nvPr>
            <p:ph type="body" sz="quarter" idx="27" hasCustomPrompt="1"/>
          </p:nvPr>
        </p:nvSpPr>
        <p:spPr>
          <a:xfrm rot="16200000">
            <a:off x="7388897" y="3939647"/>
            <a:ext cx="843501" cy="58991"/>
          </a:xfrm>
          <a:noFill/>
        </p:spPr>
        <p:txBody>
          <a:bodyPr wrap="none" lIns="0" tIns="0" rIns="0">
            <a:spAutoFit/>
          </a:bodyPr>
          <a:lstStyle>
            <a:lvl1pPr>
              <a:lnSpc>
                <a:spcPct val="101000"/>
              </a:lnSpc>
              <a:spcAft>
                <a:spcPts val="100"/>
              </a:spcAft>
              <a:defRPr lang="fr-FR" sz="400" kern="1200" cap="all" spc="130" baseline="0" smtClean="0">
                <a:solidFill>
                  <a:schemeClr val="accent5"/>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err="1"/>
              <a:t>Stabilisation</a:t>
            </a:r>
            <a:r>
              <a:rPr lang="en-US" noProof="0" dirty="0"/>
              <a:t> zone</a:t>
            </a:r>
          </a:p>
        </p:txBody>
      </p:sp>
      <p:sp>
        <p:nvSpPr>
          <p:cNvPr id="6" name="Espace réservé du texte 9">
            <a:extLst>
              <a:ext uri="{FF2B5EF4-FFF2-40B4-BE49-F238E27FC236}">
                <a16:creationId xmlns:a16="http://schemas.microsoft.com/office/drawing/2014/main" id="{83094E15-FE75-78CB-672B-DF5D74C5A635}"/>
              </a:ext>
            </a:extLst>
          </p:cNvPr>
          <p:cNvSpPr>
            <a:spLocks noGrp="1"/>
          </p:cNvSpPr>
          <p:nvPr>
            <p:ph type="body" sz="quarter" idx="14" hasCustomPrompt="1"/>
          </p:nvPr>
        </p:nvSpPr>
        <p:spPr>
          <a:xfrm>
            <a:off x="470699" y="400253"/>
            <a:ext cx="4192741" cy="415498"/>
          </a:xfrm>
        </p:spPr>
        <p:txBody>
          <a:bodyPr/>
          <a:lstStyle>
            <a:lvl1pPr>
              <a:lnSpc>
                <a:spcPct val="100000"/>
              </a:lnSpc>
              <a:spcAft>
                <a:spcPts val="0"/>
              </a:spcAft>
              <a:defRPr lang="en-GB" sz="1100" b="0" kern="1200" cap="all" spc="300" baseline="0" dirty="0" smtClean="0">
                <a:solidFill>
                  <a:schemeClr val="tx1"/>
                </a:solidFill>
                <a:latin typeface="+mj-lt"/>
                <a:ea typeface="+mj-ea"/>
                <a:cs typeface="+mj-cs"/>
              </a:defRPr>
            </a:lvl1pPr>
            <a:lvl2pPr marL="0" indent="0">
              <a:lnSpc>
                <a:spcPct val="100000"/>
              </a:lnSpc>
              <a:spcAft>
                <a:spcPts val="0"/>
              </a:spcAft>
              <a:buNone/>
              <a:defRPr lang="en-GB" sz="1600" b="1" kern="1200" cap="all" spc="300" baseline="0" smtClean="0">
                <a:solidFill>
                  <a:schemeClr val="tx1"/>
                </a:solidFill>
                <a:latin typeface="+mj-lt"/>
                <a:ea typeface="+mj-ea"/>
                <a:cs typeface="+mj-cs"/>
              </a:defRPr>
            </a:lvl2pPr>
          </a:lstStyle>
          <a:p>
            <a:pPr lvl="1"/>
            <a:r>
              <a:rPr lang="en-US" noProof="0" dirty="0"/>
              <a:t>TITLE IN ONE LINE</a:t>
            </a:r>
          </a:p>
          <a:p>
            <a:pPr lvl="0"/>
            <a:r>
              <a:rPr lang="en-US" noProof="0" dirty="0"/>
              <a:t>SUBTITLE IN ONE LINE</a:t>
            </a:r>
          </a:p>
        </p:txBody>
      </p:sp>
      <p:sp>
        <p:nvSpPr>
          <p:cNvPr id="7" name="Espace réservé du texte 9">
            <a:extLst>
              <a:ext uri="{FF2B5EF4-FFF2-40B4-BE49-F238E27FC236}">
                <a16:creationId xmlns:a16="http://schemas.microsoft.com/office/drawing/2014/main" id="{A95A98EB-4383-0E6D-AE11-685744DC020A}"/>
              </a:ext>
            </a:extLst>
          </p:cNvPr>
          <p:cNvSpPr>
            <a:spLocks noGrp="1"/>
          </p:cNvSpPr>
          <p:nvPr>
            <p:ph type="body" sz="quarter" idx="15" hasCustomPrompt="1"/>
          </p:nvPr>
        </p:nvSpPr>
        <p:spPr>
          <a:xfrm>
            <a:off x="470700" y="4605995"/>
            <a:ext cx="4190356" cy="181653"/>
          </a:xfrm>
        </p:spPr>
        <p:txBody>
          <a:bodyPr anchor="ctr"/>
          <a:lstStyle>
            <a:lvl1pPr>
              <a:defRPr sz="600" spc="-20" baseline="0">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194677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4 - White">
    <p:bg>
      <p:bgPr>
        <a:solidFill>
          <a:srgbClr val="FAFAFA"/>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p>
            <a:fld id="{B828ABB2-A4E8-4C08-8E58-2AC56488DCCE}"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p>
            <a:fld id="{914D05D1-80DD-4F3B-9820-7235810BE0FD}" type="slidenum">
              <a:rPr lang="en-US" noProof="0" smtClean="0"/>
              <a:pPr/>
              <a:t>‹#›</a:t>
            </a:fld>
            <a:endParaRPr lang="en-US" noProof="0" dirty="0"/>
          </a:p>
        </p:txBody>
      </p:sp>
      <p:sp>
        <p:nvSpPr>
          <p:cNvPr id="9" name="Espace réservé du texte 9">
            <a:extLst>
              <a:ext uri="{FF2B5EF4-FFF2-40B4-BE49-F238E27FC236}">
                <a16:creationId xmlns:a16="http://schemas.microsoft.com/office/drawing/2014/main" id="{B72CDDFD-706A-5764-BF26-E23E8FD9E64A}"/>
              </a:ext>
            </a:extLst>
          </p:cNvPr>
          <p:cNvSpPr>
            <a:spLocks noGrp="1"/>
          </p:cNvSpPr>
          <p:nvPr>
            <p:ph type="body" sz="quarter" idx="20" hasCustomPrompt="1"/>
          </p:nvPr>
        </p:nvSpPr>
        <p:spPr>
          <a:xfrm>
            <a:off x="470699" y="1733643"/>
            <a:ext cx="2745980" cy="2462138"/>
          </a:xfrm>
          <a:solidFill>
            <a:schemeClr val="tx1"/>
          </a:solidFill>
        </p:spPr>
        <p:txBody>
          <a:bodyPr lIns="180000" tIns="151200" rIns="108000">
            <a:noAutofit/>
          </a:bodyPr>
          <a:lstStyle>
            <a:lvl1pPr>
              <a:lnSpc>
                <a:spcPct val="101000"/>
              </a:lnSpc>
              <a:spcAft>
                <a:spcPts val="100"/>
              </a:spcAft>
              <a:defRPr lang="fr-FR" sz="400" kern="1200" cap="all" spc="13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BEV SALES PENETRATION</a:t>
            </a:r>
          </a:p>
        </p:txBody>
      </p:sp>
      <p:sp>
        <p:nvSpPr>
          <p:cNvPr id="12" name="Espace réservé du texte 3">
            <a:extLst>
              <a:ext uri="{FF2B5EF4-FFF2-40B4-BE49-F238E27FC236}">
                <a16:creationId xmlns:a16="http://schemas.microsoft.com/office/drawing/2014/main" id="{C49336A0-6762-DB23-ED56-C731CCCE1F65}"/>
              </a:ext>
            </a:extLst>
          </p:cNvPr>
          <p:cNvSpPr>
            <a:spLocks noGrp="1"/>
          </p:cNvSpPr>
          <p:nvPr>
            <p:ph type="body" sz="quarter" idx="19"/>
          </p:nvPr>
        </p:nvSpPr>
        <p:spPr>
          <a:xfrm>
            <a:off x="651935" y="1983891"/>
            <a:ext cx="24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4" name="Espace réservé du texte 9">
            <a:extLst>
              <a:ext uri="{FF2B5EF4-FFF2-40B4-BE49-F238E27FC236}">
                <a16:creationId xmlns:a16="http://schemas.microsoft.com/office/drawing/2014/main" id="{4D29F005-5694-F152-BEEF-7456CAA92B8D}"/>
              </a:ext>
            </a:extLst>
          </p:cNvPr>
          <p:cNvSpPr>
            <a:spLocks noGrp="1"/>
          </p:cNvSpPr>
          <p:nvPr>
            <p:ph type="body" sz="quarter" idx="21" hasCustomPrompt="1"/>
          </p:nvPr>
        </p:nvSpPr>
        <p:spPr>
          <a:xfrm>
            <a:off x="3404360" y="1733643"/>
            <a:ext cx="3072250" cy="2462138"/>
          </a:xfrm>
          <a:solidFill>
            <a:schemeClr val="tx1"/>
          </a:solidFill>
        </p:spPr>
        <p:txBody>
          <a:bodyPr lIns="162000" tIns="151200" rIns="108000">
            <a:noAutofit/>
          </a:bodyPr>
          <a:lstStyle>
            <a:lvl1pPr>
              <a:lnSpc>
                <a:spcPct val="101000"/>
              </a:lnSpc>
              <a:spcAft>
                <a:spcPts val="100"/>
              </a:spcAft>
              <a:defRPr lang="fr-FR" sz="400" kern="1200" cap="all" spc="13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BEV SALES PENETRATION</a:t>
            </a:r>
          </a:p>
        </p:txBody>
      </p:sp>
      <p:sp>
        <p:nvSpPr>
          <p:cNvPr id="21" name="Espace réservé du texte 3">
            <a:extLst>
              <a:ext uri="{FF2B5EF4-FFF2-40B4-BE49-F238E27FC236}">
                <a16:creationId xmlns:a16="http://schemas.microsoft.com/office/drawing/2014/main" id="{146E8C79-D039-DF66-E66E-C91E95E049C7}"/>
              </a:ext>
            </a:extLst>
          </p:cNvPr>
          <p:cNvSpPr>
            <a:spLocks noGrp="1"/>
          </p:cNvSpPr>
          <p:nvPr>
            <p:ph type="body" sz="quarter" idx="22"/>
          </p:nvPr>
        </p:nvSpPr>
        <p:spPr>
          <a:xfrm>
            <a:off x="3558821" y="1983891"/>
            <a:ext cx="280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8" name="Espace réservé du texte 9">
            <a:extLst>
              <a:ext uri="{FF2B5EF4-FFF2-40B4-BE49-F238E27FC236}">
                <a16:creationId xmlns:a16="http://schemas.microsoft.com/office/drawing/2014/main" id="{6C269CD1-958A-B681-9710-7192A0874074}"/>
              </a:ext>
            </a:extLst>
          </p:cNvPr>
          <p:cNvSpPr>
            <a:spLocks noGrp="1"/>
          </p:cNvSpPr>
          <p:nvPr>
            <p:ph type="body" sz="quarter" idx="23" hasCustomPrompt="1"/>
          </p:nvPr>
        </p:nvSpPr>
        <p:spPr>
          <a:xfrm>
            <a:off x="6664291" y="1733643"/>
            <a:ext cx="1624450" cy="2462138"/>
          </a:xfrm>
          <a:solidFill>
            <a:schemeClr val="tx1"/>
          </a:solidFill>
        </p:spPr>
        <p:txBody>
          <a:bodyPr lIns="162000" tIns="151200" rIns="108000">
            <a:noAutofit/>
          </a:bodyPr>
          <a:lstStyle>
            <a:lvl1pPr>
              <a:lnSpc>
                <a:spcPct val="101000"/>
              </a:lnSpc>
              <a:spcAft>
                <a:spcPts val="100"/>
              </a:spcAft>
              <a:defRPr lang="fr-FR" sz="400" kern="1200" cap="all" spc="130" baseline="0" smtClean="0">
                <a:no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BEV SALES PENETRATION</a:t>
            </a:r>
          </a:p>
        </p:txBody>
      </p:sp>
      <p:sp>
        <p:nvSpPr>
          <p:cNvPr id="29" name="Espace réservé du graphique 21">
            <a:extLst>
              <a:ext uri="{FF2B5EF4-FFF2-40B4-BE49-F238E27FC236}">
                <a16:creationId xmlns:a16="http://schemas.microsoft.com/office/drawing/2014/main" id="{B661FC82-E779-0FEF-A731-0660918762D5}"/>
              </a:ext>
            </a:extLst>
          </p:cNvPr>
          <p:cNvSpPr>
            <a:spLocks noGrp="1"/>
          </p:cNvSpPr>
          <p:nvPr>
            <p:ph type="chart" sz="quarter" idx="24"/>
          </p:nvPr>
        </p:nvSpPr>
        <p:spPr>
          <a:xfrm>
            <a:off x="659479" y="2050249"/>
            <a:ext cx="2413681" cy="173766"/>
          </a:xfrm>
        </p:spPr>
        <p:txBody>
          <a:bodyPr/>
          <a:lstStyle/>
          <a:p>
            <a:r>
              <a:rPr lang="fr-FR" noProof="0"/>
              <a:t>Cliquez sur l'icône pour ajouter un graphique</a:t>
            </a:r>
            <a:endParaRPr lang="en-US" noProof="0" dirty="0"/>
          </a:p>
        </p:txBody>
      </p:sp>
      <p:sp>
        <p:nvSpPr>
          <p:cNvPr id="30" name="Espace réservé du graphique 21">
            <a:extLst>
              <a:ext uri="{FF2B5EF4-FFF2-40B4-BE49-F238E27FC236}">
                <a16:creationId xmlns:a16="http://schemas.microsoft.com/office/drawing/2014/main" id="{1323E824-161D-BE00-A826-EA3045750636}"/>
              </a:ext>
            </a:extLst>
          </p:cNvPr>
          <p:cNvSpPr>
            <a:spLocks noGrp="1"/>
          </p:cNvSpPr>
          <p:nvPr>
            <p:ph type="chart" sz="quarter" idx="25"/>
          </p:nvPr>
        </p:nvSpPr>
        <p:spPr>
          <a:xfrm>
            <a:off x="3585924" y="2113499"/>
            <a:ext cx="2304899" cy="173766"/>
          </a:xfrm>
        </p:spPr>
        <p:txBody>
          <a:bodyPr/>
          <a:lstStyle/>
          <a:p>
            <a:r>
              <a:rPr lang="fr-FR" noProof="0"/>
              <a:t>Cliquez sur l'icône pour ajouter un graphique</a:t>
            </a:r>
            <a:endParaRPr lang="en-US" noProof="0" dirty="0"/>
          </a:p>
        </p:txBody>
      </p:sp>
      <p:sp>
        <p:nvSpPr>
          <p:cNvPr id="31" name="Espace réservé du graphique 21">
            <a:extLst>
              <a:ext uri="{FF2B5EF4-FFF2-40B4-BE49-F238E27FC236}">
                <a16:creationId xmlns:a16="http://schemas.microsoft.com/office/drawing/2014/main" id="{0D065117-7C15-EBA3-52BD-0103AE9A815B}"/>
              </a:ext>
            </a:extLst>
          </p:cNvPr>
          <p:cNvSpPr>
            <a:spLocks noGrp="1"/>
          </p:cNvSpPr>
          <p:nvPr>
            <p:ph type="chart" sz="quarter" idx="26"/>
          </p:nvPr>
        </p:nvSpPr>
        <p:spPr>
          <a:xfrm>
            <a:off x="6834591" y="2113499"/>
            <a:ext cx="1130300" cy="360291"/>
          </a:xfrm>
        </p:spPr>
        <p:txBody>
          <a:bodyPr/>
          <a:lstStyle/>
          <a:p>
            <a:r>
              <a:rPr lang="fr-FR" noProof="0"/>
              <a:t>Cliquez sur l'icône pour ajouter un graphique</a:t>
            </a:r>
            <a:endParaRPr lang="en-US" noProof="0" dirty="0"/>
          </a:p>
        </p:txBody>
      </p:sp>
      <p:sp>
        <p:nvSpPr>
          <p:cNvPr id="32" name="Espace réservé du texte 9">
            <a:extLst>
              <a:ext uri="{FF2B5EF4-FFF2-40B4-BE49-F238E27FC236}">
                <a16:creationId xmlns:a16="http://schemas.microsoft.com/office/drawing/2014/main" id="{7F986936-07D5-6F95-AC55-B65E3AB98C20}"/>
              </a:ext>
            </a:extLst>
          </p:cNvPr>
          <p:cNvSpPr>
            <a:spLocks noGrp="1"/>
          </p:cNvSpPr>
          <p:nvPr>
            <p:ph type="body" sz="quarter" idx="56" hasCustomPrompt="1"/>
          </p:nvPr>
        </p:nvSpPr>
        <p:spPr>
          <a:xfrm>
            <a:off x="1364114" y="3598865"/>
            <a:ext cx="1804940" cy="113108"/>
          </a:xfrm>
        </p:spPr>
        <p:txBody>
          <a:bodyPr anchor="t"/>
          <a:lstStyle>
            <a:lvl1pPr algn="l">
              <a:lnSpc>
                <a:spcPct val="98000"/>
              </a:lnSpc>
              <a:spcAft>
                <a:spcPts val="0"/>
              </a:spcAft>
              <a:defRPr lang="en-GB" sz="75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100% penetration in 2035 with ICE ban</a:t>
            </a:r>
          </a:p>
        </p:txBody>
      </p:sp>
      <p:sp>
        <p:nvSpPr>
          <p:cNvPr id="33" name="Espace réservé du texte 9">
            <a:extLst>
              <a:ext uri="{FF2B5EF4-FFF2-40B4-BE49-F238E27FC236}">
                <a16:creationId xmlns:a16="http://schemas.microsoft.com/office/drawing/2014/main" id="{23633DEE-7C87-1788-95C4-E881754DA69C}"/>
              </a:ext>
            </a:extLst>
          </p:cNvPr>
          <p:cNvSpPr>
            <a:spLocks noGrp="1"/>
          </p:cNvSpPr>
          <p:nvPr>
            <p:ph type="body" sz="quarter" idx="57" hasCustomPrompt="1"/>
          </p:nvPr>
        </p:nvSpPr>
        <p:spPr>
          <a:xfrm>
            <a:off x="1364114" y="3768729"/>
            <a:ext cx="1804940" cy="226216"/>
          </a:xfrm>
        </p:spPr>
        <p:txBody>
          <a:bodyPr anchor="t"/>
          <a:lstStyle>
            <a:lvl1pPr algn="l">
              <a:lnSpc>
                <a:spcPct val="98000"/>
              </a:lnSpc>
              <a:spcAft>
                <a:spcPts val="0"/>
              </a:spcAft>
              <a:defRPr lang="en-GB" sz="75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Turning point reached: 49 BEV models</a:t>
            </a:r>
          </a:p>
          <a:p>
            <a:pPr lvl="0"/>
            <a:r>
              <a:rPr lang="en-US" noProof="0" dirty="0"/>
              <a:t>vs. 33 ICE launched in 2023E</a:t>
            </a:r>
          </a:p>
        </p:txBody>
      </p:sp>
      <p:sp>
        <p:nvSpPr>
          <p:cNvPr id="34" name="Espace réservé du texte 9">
            <a:extLst>
              <a:ext uri="{FF2B5EF4-FFF2-40B4-BE49-F238E27FC236}">
                <a16:creationId xmlns:a16="http://schemas.microsoft.com/office/drawing/2014/main" id="{065E066A-509C-DF13-A4C4-8A50BFE93863}"/>
              </a:ext>
            </a:extLst>
          </p:cNvPr>
          <p:cNvSpPr>
            <a:spLocks noGrp="1"/>
          </p:cNvSpPr>
          <p:nvPr>
            <p:ph type="body" sz="quarter" idx="58" hasCustomPrompt="1"/>
          </p:nvPr>
        </p:nvSpPr>
        <p:spPr>
          <a:xfrm>
            <a:off x="4139456" y="3603876"/>
            <a:ext cx="1804940" cy="226216"/>
          </a:xfrm>
        </p:spPr>
        <p:txBody>
          <a:bodyPr anchor="t"/>
          <a:lstStyle>
            <a:lvl1pPr algn="l">
              <a:lnSpc>
                <a:spcPct val="98000"/>
              </a:lnSpc>
              <a:spcAft>
                <a:spcPts val="0"/>
              </a:spcAft>
              <a:defRPr lang="en-GB" sz="75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80% of European customers drive</a:t>
            </a:r>
          </a:p>
          <a:p>
            <a:pPr lvl="0"/>
            <a:r>
              <a:rPr lang="en-US" noProof="0" dirty="0"/>
              <a:t>B and C segment cars</a:t>
            </a:r>
          </a:p>
        </p:txBody>
      </p:sp>
      <p:sp>
        <p:nvSpPr>
          <p:cNvPr id="35" name="Espace réservé du texte 9">
            <a:extLst>
              <a:ext uri="{FF2B5EF4-FFF2-40B4-BE49-F238E27FC236}">
                <a16:creationId xmlns:a16="http://schemas.microsoft.com/office/drawing/2014/main" id="{A01C6418-1DC4-EF87-DCBB-1306A2FC0BE2}"/>
              </a:ext>
            </a:extLst>
          </p:cNvPr>
          <p:cNvSpPr>
            <a:spLocks noGrp="1"/>
          </p:cNvSpPr>
          <p:nvPr>
            <p:ph type="body" sz="quarter" idx="59" hasCustomPrompt="1"/>
          </p:nvPr>
        </p:nvSpPr>
        <p:spPr>
          <a:xfrm>
            <a:off x="4139456" y="3890318"/>
            <a:ext cx="1804940" cy="113108"/>
          </a:xfrm>
        </p:spPr>
        <p:txBody>
          <a:bodyPr anchor="t"/>
          <a:lstStyle>
            <a:lvl1pPr algn="l">
              <a:lnSpc>
                <a:spcPct val="98000"/>
              </a:lnSpc>
              <a:spcAft>
                <a:spcPts val="0"/>
              </a:spcAft>
              <a:defRPr lang="en-GB" sz="75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Mass BEV adoption in Europe</a:t>
            </a:r>
          </a:p>
        </p:txBody>
      </p:sp>
      <p:sp>
        <p:nvSpPr>
          <p:cNvPr id="36" name="Espace réservé du texte 9">
            <a:extLst>
              <a:ext uri="{FF2B5EF4-FFF2-40B4-BE49-F238E27FC236}">
                <a16:creationId xmlns:a16="http://schemas.microsoft.com/office/drawing/2014/main" id="{64C09186-CD02-C560-6361-7792D3967A8A}"/>
              </a:ext>
            </a:extLst>
          </p:cNvPr>
          <p:cNvSpPr>
            <a:spLocks noGrp="1"/>
          </p:cNvSpPr>
          <p:nvPr>
            <p:ph type="body" sz="quarter" idx="60" hasCustomPrompt="1"/>
          </p:nvPr>
        </p:nvSpPr>
        <p:spPr>
          <a:xfrm>
            <a:off x="6823148" y="3587294"/>
            <a:ext cx="1482262" cy="226216"/>
          </a:xfrm>
        </p:spPr>
        <p:txBody>
          <a:bodyPr anchor="t"/>
          <a:lstStyle>
            <a:lvl1pPr algn="l">
              <a:lnSpc>
                <a:spcPct val="98000"/>
              </a:lnSpc>
              <a:spcAft>
                <a:spcPts val="0"/>
              </a:spcAft>
              <a:defRPr lang="en-GB" sz="75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1 out of 10 cars sold in Europe</a:t>
            </a:r>
          </a:p>
          <a:p>
            <a:pPr lvl="0"/>
            <a:r>
              <a:rPr lang="en-US" noProof="0" dirty="0"/>
              <a:t>are Renault branded</a:t>
            </a:r>
          </a:p>
        </p:txBody>
      </p:sp>
      <p:sp>
        <p:nvSpPr>
          <p:cNvPr id="37" name="Espace réservé du texte 9">
            <a:extLst>
              <a:ext uri="{FF2B5EF4-FFF2-40B4-BE49-F238E27FC236}">
                <a16:creationId xmlns:a16="http://schemas.microsoft.com/office/drawing/2014/main" id="{53478CD4-45F5-3079-691A-9DBE9E31C38E}"/>
              </a:ext>
            </a:extLst>
          </p:cNvPr>
          <p:cNvSpPr>
            <a:spLocks noGrp="1"/>
          </p:cNvSpPr>
          <p:nvPr>
            <p:ph type="body" sz="quarter" idx="61" hasCustomPrompt="1"/>
          </p:nvPr>
        </p:nvSpPr>
        <p:spPr>
          <a:xfrm>
            <a:off x="6823148" y="3858304"/>
            <a:ext cx="1482262" cy="226216"/>
          </a:xfrm>
        </p:spPr>
        <p:txBody>
          <a:bodyPr anchor="t"/>
          <a:lstStyle>
            <a:lvl1pPr algn="l">
              <a:lnSpc>
                <a:spcPct val="98000"/>
              </a:lnSpc>
              <a:spcAft>
                <a:spcPts val="0"/>
              </a:spcAft>
              <a:defRPr lang="en-GB" sz="75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4.7k dealership sites secure</a:t>
            </a:r>
          </a:p>
          <a:p>
            <a:pPr lvl="0"/>
            <a:r>
              <a:rPr lang="en-US" noProof="0" dirty="0"/>
              <a:t>customer proximity and service</a:t>
            </a:r>
          </a:p>
        </p:txBody>
      </p:sp>
      <p:sp>
        <p:nvSpPr>
          <p:cNvPr id="43" name="Espace réservé du texte 3">
            <a:extLst>
              <a:ext uri="{FF2B5EF4-FFF2-40B4-BE49-F238E27FC236}">
                <a16:creationId xmlns:a16="http://schemas.microsoft.com/office/drawing/2014/main" id="{7A30E18E-6768-85D6-81C0-FBD41C4FDD25}"/>
              </a:ext>
            </a:extLst>
          </p:cNvPr>
          <p:cNvSpPr>
            <a:spLocks noGrp="1"/>
          </p:cNvSpPr>
          <p:nvPr>
            <p:ph type="body" sz="quarter" idx="65"/>
          </p:nvPr>
        </p:nvSpPr>
        <p:spPr>
          <a:xfrm>
            <a:off x="470699" y="1339616"/>
            <a:ext cx="7686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9" name="Espace réservé du texte 9">
            <a:extLst>
              <a:ext uri="{FF2B5EF4-FFF2-40B4-BE49-F238E27FC236}">
                <a16:creationId xmlns:a16="http://schemas.microsoft.com/office/drawing/2014/main" id="{349D785E-AE56-C3D9-18B7-C74EB00A6BF6}"/>
              </a:ext>
            </a:extLst>
          </p:cNvPr>
          <p:cNvSpPr>
            <a:spLocks noGrp="1"/>
          </p:cNvSpPr>
          <p:nvPr>
            <p:ph type="body" sz="quarter" idx="48" hasCustomPrompt="1"/>
          </p:nvPr>
        </p:nvSpPr>
        <p:spPr>
          <a:xfrm>
            <a:off x="1134142" y="1217111"/>
            <a:ext cx="1419095" cy="243721"/>
          </a:xfrm>
          <a:solidFill>
            <a:schemeClr val="bg1"/>
          </a:solidFill>
        </p:spPr>
        <p:txBody>
          <a:bodyPr anchor="ctr"/>
          <a:lstStyle>
            <a:lvl1pPr algn="ctr">
              <a:lnSpc>
                <a:spcPct val="96000"/>
              </a:lnSpc>
              <a:spcAft>
                <a:spcPts val="0"/>
              </a:spcAft>
              <a:defRPr lang="en-GB" sz="800" kern="1200" spc="-20" baseline="0" smtClean="0">
                <a:solidFill>
                  <a:schemeClr val="tx1"/>
                </a:solidFill>
                <a:latin typeface="NouvelR Semibold"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European BEV market</a:t>
            </a:r>
          </a:p>
          <a:p>
            <a:pPr lvl="1"/>
            <a:r>
              <a:rPr lang="en-US" noProof="0" dirty="0"/>
              <a:t>expected to grow at ~20%1</a:t>
            </a:r>
          </a:p>
        </p:txBody>
      </p:sp>
      <p:sp>
        <p:nvSpPr>
          <p:cNvPr id="41" name="Espace réservé du texte 9">
            <a:extLst>
              <a:ext uri="{FF2B5EF4-FFF2-40B4-BE49-F238E27FC236}">
                <a16:creationId xmlns:a16="http://schemas.microsoft.com/office/drawing/2014/main" id="{D630C6C0-0ED0-4D5C-BC1A-8632C5308D7E}"/>
              </a:ext>
            </a:extLst>
          </p:cNvPr>
          <p:cNvSpPr>
            <a:spLocks noGrp="1"/>
          </p:cNvSpPr>
          <p:nvPr>
            <p:ph type="body" sz="quarter" idx="63" hasCustomPrompt="1"/>
          </p:nvPr>
        </p:nvSpPr>
        <p:spPr>
          <a:xfrm>
            <a:off x="4230938" y="1214058"/>
            <a:ext cx="1419095" cy="243721"/>
          </a:xfrm>
          <a:solidFill>
            <a:schemeClr val="bg1"/>
          </a:solidFill>
        </p:spPr>
        <p:txBody>
          <a:bodyPr anchor="ctr"/>
          <a:lstStyle>
            <a:lvl1pPr algn="ctr">
              <a:lnSpc>
                <a:spcPct val="96000"/>
              </a:lnSpc>
              <a:spcAft>
                <a:spcPts val="0"/>
              </a:spcAft>
              <a:defRPr lang="en-GB" sz="800" kern="1200" spc="-20" baseline="0" smtClean="0">
                <a:solidFill>
                  <a:schemeClr val="tx1"/>
                </a:solidFill>
                <a:latin typeface="NouvelR Semibold"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Ampere is focused</a:t>
            </a:r>
          </a:p>
          <a:p>
            <a:pPr lvl="0"/>
            <a:r>
              <a:rPr lang="en-US" noProof="0" dirty="0"/>
              <a:t>on B and C segments</a:t>
            </a:r>
          </a:p>
        </p:txBody>
      </p:sp>
      <p:sp>
        <p:nvSpPr>
          <p:cNvPr id="42" name="Espace réservé du texte 9">
            <a:extLst>
              <a:ext uri="{FF2B5EF4-FFF2-40B4-BE49-F238E27FC236}">
                <a16:creationId xmlns:a16="http://schemas.microsoft.com/office/drawing/2014/main" id="{E63831DD-FDF5-ABDE-4827-D868621F6B02}"/>
              </a:ext>
            </a:extLst>
          </p:cNvPr>
          <p:cNvSpPr>
            <a:spLocks noGrp="1"/>
          </p:cNvSpPr>
          <p:nvPr>
            <p:ph type="body" sz="quarter" idx="64" hasCustomPrompt="1"/>
          </p:nvPr>
        </p:nvSpPr>
        <p:spPr>
          <a:xfrm>
            <a:off x="6766969" y="1212993"/>
            <a:ext cx="1419095" cy="243721"/>
          </a:xfrm>
          <a:solidFill>
            <a:schemeClr val="bg1"/>
          </a:solidFill>
        </p:spPr>
        <p:txBody>
          <a:bodyPr anchor="ctr"/>
          <a:lstStyle>
            <a:lvl1pPr algn="ctr">
              <a:lnSpc>
                <a:spcPct val="96000"/>
              </a:lnSpc>
              <a:spcAft>
                <a:spcPts val="0"/>
              </a:spcAft>
              <a:defRPr lang="en-GB" sz="800" kern="1200" spc="-20" baseline="0" smtClean="0">
                <a:solidFill>
                  <a:schemeClr val="tx1"/>
                </a:solidFill>
                <a:latin typeface="NouvelR Semibold"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Ampere is focused</a:t>
            </a:r>
          </a:p>
          <a:p>
            <a:pPr lvl="0"/>
            <a:r>
              <a:rPr lang="en-US" noProof="0" dirty="0"/>
              <a:t>on B and C segments</a:t>
            </a:r>
          </a:p>
        </p:txBody>
      </p:sp>
      <p:sp>
        <p:nvSpPr>
          <p:cNvPr id="44" name="Espace réservé du texte 9">
            <a:extLst>
              <a:ext uri="{FF2B5EF4-FFF2-40B4-BE49-F238E27FC236}">
                <a16:creationId xmlns:a16="http://schemas.microsoft.com/office/drawing/2014/main" id="{2652E6A4-2B8E-CB8A-F937-E0EDCED262B3}"/>
              </a:ext>
            </a:extLst>
          </p:cNvPr>
          <p:cNvSpPr>
            <a:spLocks noGrp="1"/>
          </p:cNvSpPr>
          <p:nvPr>
            <p:ph type="body" sz="quarter" idx="66" hasCustomPrompt="1"/>
          </p:nvPr>
        </p:nvSpPr>
        <p:spPr>
          <a:xfrm>
            <a:off x="1552092" y="2890200"/>
            <a:ext cx="1419095" cy="177293"/>
          </a:xfrm>
        </p:spPr>
        <p:txBody>
          <a:bodyPr anchor="ctr"/>
          <a:lstStyle>
            <a:lvl1pPr algn="r">
              <a:lnSpc>
                <a:spcPct val="96000"/>
              </a:lnSpc>
              <a:spcAft>
                <a:spcPts val="0"/>
              </a:spcAft>
              <a:defRPr lang="en-GB" sz="400" kern="1200" cap="all" spc="110" baseline="0" smtClean="0">
                <a:solidFill>
                  <a:schemeClr val="bg1"/>
                </a:solidFill>
                <a:latin typeface="NouvelR Light" pitchFamily="50" charset="0"/>
                <a:ea typeface="+mn-ea"/>
                <a:cs typeface="+mn-cs"/>
              </a:defRPr>
            </a:lvl1pPr>
            <a:lvl2pPr marL="0" indent="0" algn="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35-45%</a:t>
            </a:r>
          </a:p>
          <a:p>
            <a:pPr lvl="0"/>
            <a:r>
              <a:rPr lang="en-US" noProof="0" dirty="0"/>
              <a:t>BEV PENETRATION</a:t>
            </a:r>
          </a:p>
        </p:txBody>
      </p:sp>
      <p:sp>
        <p:nvSpPr>
          <p:cNvPr id="45" name="Espace réservé du texte 9">
            <a:extLst>
              <a:ext uri="{FF2B5EF4-FFF2-40B4-BE49-F238E27FC236}">
                <a16:creationId xmlns:a16="http://schemas.microsoft.com/office/drawing/2014/main" id="{FD3D8370-24F8-2277-2FAF-FF33E3323581}"/>
              </a:ext>
            </a:extLst>
          </p:cNvPr>
          <p:cNvSpPr>
            <a:spLocks noGrp="1"/>
          </p:cNvSpPr>
          <p:nvPr>
            <p:ph type="body" sz="quarter" idx="67" hasCustomPrompt="1"/>
          </p:nvPr>
        </p:nvSpPr>
        <p:spPr>
          <a:xfrm>
            <a:off x="5880546" y="2571750"/>
            <a:ext cx="698595" cy="236411"/>
          </a:xfrm>
        </p:spPr>
        <p:txBody>
          <a:bodyPr anchor="ctr"/>
          <a:lstStyle>
            <a:lvl1pPr algn="l">
              <a:lnSpc>
                <a:spcPct val="96000"/>
              </a:lnSpc>
              <a:spcAft>
                <a:spcPts val="0"/>
              </a:spcAft>
              <a:defRPr lang="en-GB" sz="400" kern="1200" cap="all" spc="110" baseline="0" smtClean="0">
                <a:solidFill>
                  <a:schemeClr val="bg1"/>
                </a:solidFill>
                <a:latin typeface="NouvelR Light" pitchFamily="50" charset="0"/>
                <a:ea typeface="+mn-ea"/>
                <a:cs typeface="+mn-cs"/>
              </a:defRPr>
            </a:lvl1pPr>
            <a:lvl2pPr marL="0" indent="0" algn="l">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&gt;80%</a:t>
            </a:r>
          </a:p>
          <a:p>
            <a:pPr lvl="0"/>
            <a:r>
              <a:rPr lang="en-US" noProof="0" dirty="0"/>
              <a:t>B/C SEGMENT </a:t>
            </a:r>
          </a:p>
          <a:p>
            <a:pPr lvl="0"/>
            <a:r>
              <a:rPr lang="en-US" noProof="0" dirty="0"/>
              <a:t>SHARE</a:t>
            </a:r>
          </a:p>
        </p:txBody>
      </p:sp>
      <p:sp>
        <p:nvSpPr>
          <p:cNvPr id="46" name="Espace réservé du texte 9">
            <a:extLst>
              <a:ext uri="{FF2B5EF4-FFF2-40B4-BE49-F238E27FC236}">
                <a16:creationId xmlns:a16="http://schemas.microsoft.com/office/drawing/2014/main" id="{E0AE6439-2412-FFF9-4335-F245E4227E2E}"/>
              </a:ext>
            </a:extLst>
          </p:cNvPr>
          <p:cNvSpPr>
            <a:spLocks noGrp="1"/>
          </p:cNvSpPr>
          <p:nvPr>
            <p:ph type="body" sz="quarter" idx="68" hasCustomPrompt="1"/>
          </p:nvPr>
        </p:nvSpPr>
        <p:spPr>
          <a:xfrm>
            <a:off x="6762361" y="2310524"/>
            <a:ext cx="692150" cy="177293"/>
          </a:xfrm>
        </p:spPr>
        <p:txBody>
          <a:bodyPr anchor="ctr"/>
          <a:lstStyle>
            <a:lvl1pPr algn="ctr">
              <a:lnSpc>
                <a:spcPct val="96000"/>
              </a:lnSpc>
              <a:spcAft>
                <a:spcPts val="0"/>
              </a:spcAft>
              <a:defRPr lang="en-GB" sz="400" kern="1200" cap="all" spc="11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~7%</a:t>
            </a:r>
          </a:p>
          <a:p>
            <a:pPr lvl="0"/>
            <a:r>
              <a:rPr lang="en-US" noProof="0" dirty="0"/>
              <a:t>MARKET SHARE</a:t>
            </a:r>
          </a:p>
        </p:txBody>
      </p:sp>
      <p:sp>
        <p:nvSpPr>
          <p:cNvPr id="47" name="Espace réservé du texte 9">
            <a:extLst>
              <a:ext uri="{FF2B5EF4-FFF2-40B4-BE49-F238E27FC236}">
                <a16:creationId xmlns:a16="http://schemas.microsoft.com/office/drawing/2014/main" id="{D740DD38-F786-AD70-9D2F-57124F097B71}"/>
              </a:ext>
            </a:extLst>
          </p:cNvPr>
          <p:cNvSpPr>
            <a:spLocks noGrp="1"/>
          </p:cNvSpPr>
          <p:nvPr>
            <p:ph type="body" sz="quarter" idx="69" hasCustomPrompt="1"/>
          </p:nvPr>
        </p:nvSpPr>
        <p:spPr>
          <a:xfrm>
            <a:off x="7337828" y="1872956"/>
            <a:ext cx="692150" cy="177293"/>
          </a:xfrm>
        </p:spPr>
        <p:txBody>
          <a:bodyPr anchor="t"/>
          <a:lstStyle>
            <a:lvl1pPr algn="ctr">
              <a:lnSpc>
                <a:spcPct val="96000"/>
              </a:lnSpc>
              <a:spcAft>
                <a:spcPts val="0"/>
              </a:spcAft>
              <a:defRPr lang="en-GB" sz="400" kern="1200" cap="all" spc="11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10%</a:t>
            </a:r>
          </a:p>
          <a:p>
            <a:pPr lvl="0"/>
            <a:r>
              <a:rPr lang="en-US" noProof="0" dirty="0"/>
              <a:t>MARKET SHARE</a:t>
            </a:r>
          </a:p>
        </p:txBody>
      </p:sp>
      <p:sp>
        <p:nvSpPr>
          <p:cNvPr id="48" name="Espace réservé du texte 9">
            <a:extLst>
              <a:ext uri="{FF2B5EF4-FFF2-40B4-BE49-F238E27FC236}">
                <a16:creationId xmlns:a16="http://schemas.microsoft.com/office/drawing/2014/main" id="{70A3975E-49AE-03C9-180B-06161EBF7980}"/>
              </a:ext>
            </a:extLst>
          </p:cNvPr>
          <p:cNvSpPr>
            <a:spLocks noGrp="1"/>
          </p:cNvSpPr>
          <p:nvPr>
            <p:ph type="body" sz="quarter" idx="70" hasCustomPrompt="1"/>
          </p:nvPr>
        </p:nvSpPr>
        <p:spPr>
          <a:xfrm>
            <a:off x="7342590" y="2102286"/>
            <a:ext cx="692150" cy="88614"/>
          </a:xfrm>
        </p:spPr>
        <p:txBody>
          <a:bodyPr anchor="ctr"/>
          <a:lstStyle>
            <a:lvl1pPr algn="ctr">
              <a:lnSpc>
                <a:spcPct val="96000"/>
              </a:lnSpc>
              <a:spcAft>
                <a:spcPts val="0"/>
              </a:spcAft>
              <a:defRPr lang="en-GB" sz="600" kern="1200" spc="-20" baseline="0" smtClean="0">
                <a:solidFill>
                  <a:schemeClr val="bg1"/>
                </a:solidFill>
                <a:latin typeface="NouvelR Semibold"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0"/>
            <a:r>
              <a:rPr lang="en-US" noProof="0" dirty="0"/>
              <a:t>1M+ units</a:t>
            </a:r>
          </a:p>
        </p:txBody>
      </p:sp>
      <p:sp>
        <p:nvSpPr>
          <p:cNvPr id="49" name="Espace réservé du texte 9">
            <a:extLst>
              <a:ext uri="{FF2B5EF4-FFF2-40B4-BE49-F238E27FC236}">
                <a16:creationId xmlns:a16="http://schemas.microsoft.com/office/drawing/2014/main" id="{3842238F-1D49-32AF-D82F-45483B6C8DA8}"/>
              </a:ext>
            </a:extLst>
          </p:cNvPr>
          <p:cNvSpPr>
            <a:spLocks noGrp="1"/>
          </p:cNvSpPr>
          <p:nvPr>
            <p:ph type="body" sz="quarter" idx="71" hasCustomPrompt="1"/>
          </p:nvPr>
        </p:nvSpPr>
        <p:spPr>
          <a:xfrm>
            <a:off x="1758265" y="2070694"/>
            <a:ext cx="711733" cy="47129"/>
          </a:xfrm>
          <a:noFill/>
        </p:spPr>
        <p:txBody>
          <a:bodyPr wrap="none" lIns="0" tIns="0" rIns="0">
            <a:spAutoFit/>
          </a:bodyPr>
          <a:lstStyle>
            <a:lvl1pPr>
              <a:lnSpc>
                <a:spcPct val="101000"/>
              </a:lnSpc>
              <a:spcAft>
                <a:spcPts val="100"/>
              </a:spcAft>
              <a:defRPr lang="fr-FR" sz="32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BEV SALES VOLUME</a:t>
            </a:r>
          </a:p>
        </p:txBody>
      </p:sp>
      <p:sp>
        <p:nvSpPr>
          <p:cNvPr id="50" name="Espace réservé du texte 9">
            <a:extLst>
              <a:ext uri="{FF2B5EF4-FFF2-40B4-BE49-F238E27FC236}">
                <a16:creationId xmlns:a16="http://schemas.microsoft.com/office/drawing/2014/main" id="{DF1DC03A-A894-3DB7-DE77-E24F44A29B88}"/>
              </a:ext>
            </a:extLst>
          </p:cNvPr>
          <p:cNvSpPr>
            <a:spLocks noGrp="1"/>
          </p:cNvSpPr>
          <p:nvPr>
            <p:ph type="body" sz="quarter" idx="72" hasCustomPrompt="1"/>
          </p:nvPr>
        </p:nvSpPr>
        <p:spPr>
          <a:xfrm>
            <a:off x="659479" y="3621644"/>
            <a:ext cx="102592"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err="1"/>
              <a:t>eu</a:t>
            </a:r>
            <a:endParaRPr lang="en-US" noProof="0" dirty="0"/>
          </a:p>
        </p:txBody>
      </p:sp>
      <p:sp>
        <p:nvSpPr>
          <p:cNvPr id="51" name="Espace réservé du texte 9">
            <a:extLst>
              <a:ext uri="{FF2B5EF4-FFF2-40B4-BE49-F238E27FC236}">
                <a16:creationId xmlns:a16="http://schemas.microsoft.com/office/drawing/2014/main" id="{D9E38976-752F-95CB-7D9E-2BB6F72AA683}"/>
              </a:ext>
            </a:extLst>
          </p:cNvPr>
          <p:cNvSpPr>
            <a:spLocks noGrp="1"/>
          </p:cNvSpPr>
          <p:nvPr>
            <p:ph type="body" sz="quarter" idx="73" hasCustomPrompt="1"/>
          </p:nvPr>
        </p:nvSpPr>
        <p:spPr>
          <a:xfrm>
            <a:off x="659479" y="3862521"/>
            <a:ext cx="317395"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global</a:t>
            </a:r>
          </a:p>
        </p:txBody>
      </p:sp>
      <p:sp>
        <p:nvSpPr>
          <p:cNvPr id="52" name="Espace réservé du texte 9">
            <a:extLst>
              <a:ext uri="{FF2B5EF4-FFF2-40B4-BE49-F238E27FC236}">
                <a16:creationId xmlns:a16="http://schemas.microsoft.com/office/drawing/2014/main" id="{07466588-18C8-5A99-118E-F81250D69EE2}"/>
              </a:ext>
            </a:extLst>
          </p:cNvPr>
          <p:cNvSpPr>
            <a:spLocks noGrp="1"/>
          </p:cNvSpPr>
          <p:nvPr>
            <p:ph type="body" sz="quarter" idx="74" hasCustomPrompt="1"/>
          </p:nvPr>
        </p:nvSpPr>
        <p:spPr>
          <a:xfrm>
            <a:off x="3622198" y="3646489"/>
            <a:ext cx="54502"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A</a:t>
            </a:r>
          </a:p>
        </p:txBody>
      </p:sp>
      <p:sp>
        <p:nvSpPr>
          <p:cNvPr id="53" name="Espace réservé du texte 9">
            <a:extLst>
              <a:ext uri="{FF2B5EF4-FFF2-40B4-BE49-F238E27FC236}">
                <a16:creationId xmlns:a16="http://schemas.microsoft.com/office/drawing/2014/main" id="{719D3077-8927-7A84-D33C-A67C2ADEBE1D}"/>
              </a:ext>
            </a:extLst>
          </p:cNvPr>
          <p:cNvSpPr>
            <a:spLocks noGrp="1"/>
          </p:cNvSpPr>
          <p:nvPr>
            <p:ph type="body" sz="quarter" idx="75" hasCustomPrompt="1"/>
          </p:nvPr>
        </p:nvSpPr>
        <p:spPr>
          <a:xfrm>
            <a:off x="3622198" y="3783086"/>
            <a:ext cx="51296"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a:t>
            </a:r>
          </a:p>
        </p:txBody>
      </p:sp>
      <p:sp>
        <p:nvSpPr>
          <p:cNvPr id="54" name="Espace réservé du texte 9">
            <a:extLst>
              <a:ext uri="{FF2B5EF4-FFF2-40B4-BE49-F238E27FC236}">
                <a16:creationId xmlns:a16="http://schemas.microsoft.com/office/drawing/2014/main" id="{DE09ACE5-F135-9BEE-5AAE-B7CC548BEA36}"/>
              </a:ext>
            </a:extLst>
          </p:cNvPr>
          <p:cNvSpPr>
            <a:spLocks noGrp="1"/>
          </p:cNvSpPr>
          <p:nvPr>
            <p:ph type="body" sz="quarter" idx="76"/>
          </p:nvPr>
        </p:nvSpPr>
        <p:spPr>
          <a:xfrm>
            <a:off x="3622198" y="3919683"/>
            <a:ext cx="1502014"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fr-FR" noProof="0"/>
              <a:t>Cliquez pour modifier les styles du texte du masque</a:t>
            </a:r>
          </a:p>
        </p:txBody>
      </p:sp>
      <p:sp>
        <p:nvSpPr>
          <p:cNvPr id="2" name="Espace réservé du texte 9">
            <a:extLst>
              <a:ext uri="{FF2B5EF4-FFF2-40B4-BE49-F238E27FC236}">
                <a16:creationId xmlns:a16="http://schemas.microsoft.com/office/drawing/2014/main" id="{06706CCD-3B9F-961E-766B-77E89C86FF54}"/>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tx1"/>
                </a:solidFill>
                <a:latin typeface="+mj-lt"/>
                <a:ea typeface="+mj-ea"/>
                <a:cs typeface="+mj-cs"/>
              </a:defRPr>
            </a:lvl1pPr>
            <a:lvl2pPr marL="0" indent="0">
              <a:lnSpc>
                <a:spcPct val="100000"/>
              </a:lnSpc>
              <a:spcAft>
                <a:spcPts val="0"/>
              </a:spcAft>
              <a:buNone/>
              <a:defRPr lang="en-GB" sz="1600" b="1" kern="1200" cap="all" spc="300" baseline="0" smtClean="0">
                <a:solidFill>
                  <a:schemeClr val="tx1"/>
                </a:solidFill>
                <a:latin typeface="+mj-lt"/>
                <a:ea typeface="+mj-ea"/>
                <a:cs typeface="+mj-cs"/>
              </a:defRPr>
            </a:lvl2pPr>
          </a:lstStyle>
          <a:p>
            <a:pPr lvl="1"/>
            <a:r>
              <a:rPr lang="en-US" noProof="0" dirty="0"/>
              <a:t>TITLE IN ONE LINE</a:t>
            </a:r>
          </a:p>
          <a:p>
            <a:pPr lvl="0"/>
            <a:r>
              <a:rPr lang="en-US" noProof="0" dirty="0"/>
              <a:t>SUBTITLE IN ONE LINE</a:t>
            </a:r>
          </a:p>
        </p:txBody>
      </p:sp>
      <p:sp>
        <p:nvSpPr>
          <p:cNvPr id="6" name="Espace réservé du texte 9">
            <a:extLst>
              <a:ext uri="{FF2B5EF4-FFF2-40B4-BE49-F238E27FC236}">
                <a16:creationId xmlns:a16="http://schemas.microsoft.com/office/drawing/2014/main" id="{D596B955-906A-BE58-BAAC-AF4ED6CA9A87}"/>
              </a:ext>
            </a:extLst>
          </p:cNvPr>
          <p:cNvSpPr>
            <a:spLocks noGrp="1"/>
          </p:cNvSpPr>
          <p:nvPr>
            <p:ph type="body" sz="quarter" idx="15" hasCustomPrompt="1"/>
          </p:nvPr>
        </p:nvSpPr>
        <p:spPr>
          <a:xfrm>
            <a:off x="470699" y="4605995"/>
            <a:ext cx="6730203" cy="181653"/>
          </a:xfrm>
        </p:spPr>
        <p:txBody>
          <a:bodyPr anchor="ctr"/>
          <a:lstStyle>
            <a:lvl1pPr>
              <a:defRPr sz="600" spc="-20" baseline="0">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18078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5 - White">
    <p:bg>
      <p:bgPr>
        <a:solidFill>
          <a:srgbClr val="FAFAFA"/>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p>
            <a:fld id="{7866EE3A-7A7B-4E20-8B4C-3FBDD7D6355E}"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p>
            <a:fld id="{914D05D1-80DD-4F3B-9820-7235810BE0FD}" type="slidenum">
              <a:rPr lang="en-US" noProof="0" smtClean="0"/>
              <a:pPr/>
              <a:t>‹#›</a:t>
            </a:fld>
            <a:endParaRPr lang="en-US" noProof="0" dirty="0"/>
          </a:p>
        </p:txBody>
      </p:sp>
      <p:sp>
        <p:nvSpPr>
          <p:cNvPr id="7" name="Espace réservé du texte 9">
            <a:extLst>
              <a:ext uri="{FF2B5EF4-FFF2-40B4-BE49-F238E27FC236}">
                <a16:creationId xmlns:a16="http://schemas.microsoft.com/office/drawing/2014/main" id="{E13989F2-D6E7-3206-6492-2E3D8720910C}"/>
              </a:ext>
            </a:extLst>
          </p:cNvPr>
          <p:cNvSpPr>
            <a:spLocks noGrp="1"/>
          </p:cNvSpPr>
          <p:nvPr>
            <p:ph type="body" sz="quarter" idx="13" hasCustomPrompt="1"/>
          </p:nvPr>
        </p:nvSpPr>
        <p:spPr>
          <a:xfrm>
            <a:off x="470699" y="1044943"/>
            <a:ext cx="3853653" cy="3312061"/>
          </a:xfrm>
        </p:spPr>
        <p:txBody>
          <a:bodyPr/>
          <a:lstStyle>
            <a:lvl1pPr>
              <a:defRPr/>
            </a:lvl1pPr>
            <a:lvl2pPr>
              <a:defRPr/>
            </a:lvl2pPr>
            <a:lvl3pPr>
              <a:spcAft>
                <a:spcPts val="200"/>
              </a:spcAft>
              <a:defRPr/>
            </a:lvl3pPr>
          </a:lstStyle>
          <a:p>
            <a:pPr lvl="0"/>
            <a:r>
              <a:rPr lang="en-US" noProof="0" dirty="0" err="1"/>
              <a:t>Ovit</a:t>
            </a:r>
            <a:r>
              <a:rPr lang="en-US" noProof="0" dirty="0"/>
              <a:t> </a:t>
            </a:r>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unto </a:t>
            </a:r>
            <a:r>
              <a:rPr lang="en-US" noProof="0" dirty="0" err="1"/>
              <a:t>consequam</a:t>
            </a:r>
            <a:r>
              <a:rPr lang="en-US" noProof="0" dirty="0"/>
              <a:t>, </a:t>
            </a:r>
            <a:r>
              <a:rPr lang="en-US" noProof="0" dirty="0" err="1"/>
              <a:t>coreprem</a:t>
            </a:r>
            <a:r>
              <a:rPr lang="en-US" noProof="0" dirty="0"/>
              <a:t> </a:t>
            </a:r>
            <a:r>
              <a:rPr lang="en-US" noProof="0" dirty="0" err="1"/>
              <a:t>senim</a:t>
            </a:r>
            <a:r>
              <a:rPr lang="en-US" noProof="0" dirty="0"/>
              <a:t> </a:t>
            </a:r>
            <a:r>
              <a:rPr lang="en-US" noProof="0" dirty="0" err="1"/>
              <a:t>quatur</a:t>
            </a:r>
            <a:r>
              <a:rPr lang="en-US" noProof="0" dirty="0"/>
              <a:t> </a:t>
            </a:r>
            <a:r>
              <a:rPr lang="en-US" noProof="0" dirty="0" err="1"/>
              <a:t>sincten</a:t>
            </a:r>
            <a:r>
              <a:rPr lang="en-US" noProof="0" dirty="0"/>
              <a:t> </a:t>
            </a:r>
            <a:r>
              <a:rPr lang="en-US" noProof="0" dirty="0" err="1"/>
              <a:t>duntes</a:t>
            </a:r>
            <a:r>
              <a:rPr lang="en-US" noProof="0" dirty="0"/>
              <a:t> </a:t>
            </a:r>
            <a:r>
              <a:rPr lang="en-US" noProof="0" dirty="0" err="1"/>
              <a:t>dellaboriore</a:t>
            </a:r>
            <a:r>
              <a:rPr lang="en-US" noProof="0" dirty="0"/>
              <a:t> </a:t>
            </a:r>
            <a:r>
              <a:rPr lang="en-US" noProof="0" dirty="0" err="1"/>
              <a:t>nonecae</a:t>
            </a:r>
            <a:r>
              <a:rPr lang="en-US" noProof="0" dirty="0"/>
              <a:t> </a:t>
            </a:r>
            <a:r>
              <a:rPr lang="en-US" noProof="0" dirty="0" err="1"/>
              <a:t>eum</a:t>
            </a:r>
            <a:r>
              <a:rPr lang="en-US" noProof="0" dirty="0"/>
              <a:t> </a:t>
            </a:r>
            <a:r>
              <a:rPr lang="en-US" noProof="0" dirty="0" err="1"/>
              <a:t>alitasp</a:t>
            </a:r>
            <a:r>
              <a:rPr lang="en-US" noProof="0" dirty="0"/>
              <a:t> </a:t>
            </a:r>
            <a:r>
              <a:rPr lang="en-US" noProof="0" dirty="0" err="1"/>
              <a:t>erovition</a:t>
            </a:r>
            <a:r>
              <a:rPr lang="en-US" noProof="0" dirty="0"/>
              <a:t> </a:t>
            </a:r>
            <a:r>
              <a:rPr lang="en-US" noProof="0" dirty="0" err="1"/>
              <a:t>corupta</a:t>
            </a:r>
            <a:r>
              <a:rPr lang="en-US" noProof="0" dirty="0"/>
              <a:t> </a:t>
            </a:r>
            <a:r>
              <a:rPr lang="en-US" noProof="0" dirty="0" err="1"/>
              <a:t>eperumet</a:t>
            </a:r>
            <a:r>
              <a:rPr lang="en-US" noProof="0" dirty="0"/>
              <a:t> </a:t>
            </a:r>
            <a:r>
              <a:rPr lang="en-US" noProof="0" dirty="0" err="1"/>
              <a:t>delent</a:t>
            </a:r>
            <a:r>
              <a:rPr lang="en-US" noProof="0" dirty="0"/>
              <a:t> </a:t>
            </a:r>
            <a:r>
              <a:rPr lang="en-US" noProof="0" dirty="0" err="1"/>
              <a:t>quibus</a:t>
            </a:r>
            <a:r>
              <a:rPr lang="en-US" noProof="0" dirty="0"/>
              <a:t> ant. </a:t>
            </a:r>
            <a:r>
              <a:rPr lang="en-US" noProof="0" dirty="0" err="1"/>
              <a:t>Ovit</a:t>
            </a:r>
            <a:r>
              <a:rPr lang="en-US" noProof="0" dirty="0"/>
              <a:t> </a:t>
            </a:r>
            <a:r>
              <a:rPr lang="en-US" noProof="0" dirty="0" err="1"/>
              <a:t>labo</a:t>
            </a:r>
            <a:r>
              <a:rPr lang="en-US" noProof="0" dirty="0"/>
              <a:t>. Or </a:t>
            </a:r>
            <a:r>
              <a:rPr lang="en-US" noProof="0" dirty="0" err="1"/>
              <a:t>alitem</a:t>
            </a:r>
            <a:r>
              <a:rPr lang="en-US" noProof="0" dirty="0"/>
              <a:t>. Sed </a:t>
            </a:r>
            <a:r>
              <a:rPr lang="en-US" noProof="0" dirty="0" err="1"/>
              <a:t>ut</a:t>
            </a:r>
            <a:r>
              <a:rPr lang="en-US" noProof="0" dirty="0"/>
              <a:t> et </a:t>
            </a:r>
            <a:r>
              <a:rPr lang="en-US" noProof="0" dirty="0" err="1"/>
              <a:t>et</a:t>
            </a:r>
            <a:r>
              <a:rPr lang="en-US" noProof="0" dirty="0"/>
              <a:t> </a:t>
            </a:r>
            <a:r>
              <a:rPr lang="en-US" noProof="0" dirty="0" err="1"/>
              <a:t>provit</a:t>
            </a:r>
            <a:r>
              <a:rPr lang="en-US" noProof="0" dirty="0"/>
              <a:t> </a:t>
            </a:r>
            <a:r>
              <a:rPr lang="en-US" noProof="0" dirty="0" err="1"/>
              <a:t>haruptia</a:t>
            </a:r>
            <a:r>
              <a:rPr lang="en-US" noProof="0" dirty="0"/>
              <a:t> </a:t>
            </a:r>
            <a:r>
              <a:rPr lang="en-US" noProof="0" dirty="0" err="1"/>
              <a:t>consequistem</a:t>
            </a:r>
            <a:r>
              <a:rPr lang="en-US" noProof="0" dirty="0"/>
              <a:t> </a:t>
            </a:r>
            <a:r>
              <a:rPr lang="en-US" noProof="0" dirty="0" err="1"/>
              <a:t>sitatiae</a:t>
            </a:r>
            <a:r>
              <a:rPr lang="en-US" noProof="0" dirty="0"/>
              <a:t> </a:t>
            </a:r>
            <a:r>
              <a:rPr lang="en-US" noProof="0" dirty="0" err="1"/>
              <a:t>eate</a:t>
            </a:r>
            <a:r>
              <a:rPr lang="en-US" noProof="0" dirty="0"/>
              <a:t> </a:t>
            </a:r>
            <a:r>
              <a:rPr lang="en-US" noProof="0" dirty="0" err="1"/>
              <a:t>poribus</a:t>
            </a:r>
            <a:r>
              <a:rPr lang="en-US" noProof="0" dirty="0"/>
              <a:t> </a:t>
            </a:r>
            <a:r>
              <a:rPr lang="en-US" noProof="0" dirty="0" err="1"/>
              <a:t>esciet</a:t>
            </a:r>
            <a:r>
              <a:rPr lang="en-US" noProof="0" dirty="0"/>
              <a:t> </a:t>
            </a:r>
            <a:r>
              <a:rPr lang="en-US" noProof="0" dirty="0" err="1"/>
              <a:t>eost</a:t>
            </a:r>
            <a:r>
              <a:rPr lang="en-US" noProof="0" dirty="0"/>
              <a:t> </a:t>
            </a:r>
            <a:r>
              <a:rPr lang="en-US" noProof="0" dirty="0" err="1"/>
              <a:t>veliqui</a:t>
            </a:r>
            <a:r>
              <a:rPr lang="en-US" noProof="0" dirty="0"/>
              <a:t> </a:t>
            </a:r>
            <a:r>
              <a:rPr lang="en-US" noProof="0" dirty="0" err="1"/>
              <a:t>ommodi</a:t>
            </a:r>
            <a:r>
              <a:rPr lang="en-US" noProof="0" dirty="0"/>
              <a:t> ?</a:t>
            </a:r>
          </a:p>
          <a:p>
            <a:pPr lvl="2"/>
            <a:endParaRPr lang="en-US" noProof="0" dirty="0"/>
          </a:p>
          <a:p>
            <a:pPr lvl="2"/>
            <a:r>
              <a:rPr lang="en-US" noProof="0" dirty="0" err="1"/>
              <a:t>Pommos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a:t>
            </a:r>
            <a:r>
              <a:rPr lang="en-US" noProof="0" dirty="0"/>
              <a:t> </a:t>
            </a:r>
            <a:r>
              <a:rPr lang="en-US" noProof="0" dirty="0" err="1"/>
              <a:t>velluptasdolor</a:t>
            </a:r>
            <a:r>
              <a:rPr lang="en-US" noProof="0" dirty="0"/>
              <a:t>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sed diam </a:t>
            </a:r>
            <a:r>
              <a:rPr lang="en-US" noProof="0" dirty="0" err="1"/>
              <a:t>nonummy</a:t>
            </a:r>
            <a:r>
              <a:rPr lang="en-US" noProof="0" dirty="0"/>
              <a:t> </a:t>
            </a:r>
            <a:r>
              <a:rPr lang="en-US" noProof="0" dirty="0" err="1"/>
              <a:t>nibh</a:t>
            </a:r>
            <a:r>
              <a:rPr lang="en-US" noProof="0" dirty="0"/>
              <a:t>.</a:t>
            </a:r>
          </a:p>
          <a:p>
            <a:pPr lvl="1"/>
            <a:r>
              <a:rPr lang="en-US" noProof="0" dirty="0"/>
              <a:t>Lorem ipsum dolor sit </a:t>
            </a:r>
            <a:r>
              <a:rPr lang="en-US" noProof="0" dirty="0" err="1"/>
              <a:t>amet</a:t>
            </a:r>
            <a:r>
              <a:rPr lang="en-US" noProof="0" dirty="0"/>
              <a:t>, </a:t>
            </a:r>
            <a:r>
              <a:rPr lang="en-US" noProof="0" dirty="0" err="1"/>
              <a:t>consectetuer</a:t>
            </a:r>
            <a:br>
              <a:rPr lang="en-US" noProof="0" dirty="0"/>
            </a:br>
            <a:r>
              <a:rPr lang="en-US" noProof="0" dirty="0" err="1"/>
              <a:t>adipiscing</a:t>
            </a:r>
            <a:r>
              <a:rPr lang="en-US" noProof="0" dirty="0"/>
              <a:t> </a:t>
            </a:r>
            <a:r>
              <a:rPr lang="en-US" noProof="0" dirty="0" err="1"/>
              <a:t>elit</a:t>
            </a:r>
            <a:r>
              <a:rPr lang="en-US" noProof="0" dirty="0"/>
              <a:t>, sed diam </a:t>
            </a:r>
            <a:r>
              <a:rPr lang="en-US" noProof="0" dirty="0" err="1"/>
              <a:t>nonummy</a:t>
            </a:r>
            <a:r>
              <a:rPr lang="en-US" noProof="0" dirty="0"/>
              <a:t>.</a:t>
            </a:r>
          </a:p>
          <a:p>
            <a:pPr lvl="1"/>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dolore</a:t>
            </a:r>
            <a:br>
              <a:rPr lang="en-US" noProof="0" dirty="0"/>
            </a:br>
            <a:r>
              <a:rPr lang="en-US" noProof="0" dirty="0"/>
              <a:t>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a:t>
            </a:r>
          </a:p>
          <a:p>
            <a:pPr lvl="2"/>
            <a:endParaRPr lang="en-US" noProof="0" dirty="0"/>
          </a:p>
          <a:p>
            <a:pPr lvl="2"/>
            <a:r>
              <a:rPr lang="en-US" noProof="0" dirty="0"/>
              <a:t>Sed diam </a:t>
            </a:r>
            <a:r>
              <a:rPr lang="en-US" noProof="0" dirty="0" err="1"/>
              <a:t>nonummy</a:t>
            </a:r>
            <a:r>
              <a:rPr lang="en-US" noProof="0" dirty="0"/>
              <a:t> </a:t>
            </a:r>
            <a:r>
              <a:rPr lang="en-US" noProof="0" dirty="0" err="1"/>
              <a:t>nibh</a:t>
            </a:r>
            <a:r>
              <a:rPr lang="en-US" noProof="0" dirty="0"/>
              <a:t> </a:t>
            </a:r>
            <a:r>
              <a:rPr lang="en-US" noProof="0" dirty="0" err="1"/>
              <a:t>euismod</a:t>
            </a:r>
            <a:endParaRPr lang="en-US" noProof="0" dirty="0"/>
          </a:p>
          <a:p>
            <a:pPr lvl="1"/>
            <a:r>
              <a:rPr lang="en-US" noProof="0" dirty="0" err="1"/>
              <a:t>Laoreet</a:t>
            </a:r>
            <a:r>
              <a:rPr lang="en-US" noProof="0" dirty="0"/>
              <a:t> dolore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a:t>
            </a:r>
          </a:p>
        </p:txBody>
      </p:sp>
      <p:sp>
        <p:nvSpPr>
          <p:cNvPr id="10" name="Espace réservé pour une image  15">
            <a:extLst>
              <a:ext uri="{FF2B5EF4-FFF2-40B4-BE49-F238E27FC236}">
                <a16:creationId xmlns:a16="http://schemas.microsoft.com/office/drawing/2014/main" id="{DA85B26C-4438-C68F-267D-B1DD8F731407}"/>
              </a:ext>
            </a:extLst>
          </p:cNvPr>
          <p:cNvSpPr>
            <a:spLocks noGrp="1"/>
          </p:cNvSpPr>
          <p:nvPr>
            <p:ph type="pic" sz="quarter" idx="26"/>
          </p:nvPr>
        </p:nvSpPr>
        <p:spPr>
          <a:xfrm>
            <a:off x="4752435" y="1069398"/>
            <a:ext cx="3381915" cy="3291062"/>
          </a:xfrm>
        </p:spPr>
        <p:txBody>
          <a:bodyPr>
            <a:noAutofit/>
          </a:bodyPr>
          <a:lstStyle>
            <a:lvl1pPr>
              <a:defRPr sz="100">
                <a:noFill/>
              </a:defRPr>
            </a:lvl1pPr>
          </a:lstStyle>
          <a:p>
            <a:r>
              <a:rPr lang="fr-FR" noProof="0"/>
              <a:t>Cliquez sur l'icône pour ajouter une image</a:t>
            </a:r>
            <a:endParaRPr lang="en-US" noProof="0" dirty="0"/>
          </a:p>
        </p:txBody>
      </p:sp>
      <p:sp>
        <p:nvSpPr>
          <p:cNvPr id="6" name="Espace réservé du texte 9">
            <a:extLst>
              <a:ext uri="{FF2B5EF4-FFF2-40B4-BE49-F238E27FC236}">
                <a16:creationId xmlns:a16="http://schemas.microsoft.com/office/drawing/2014/main" id="{A6CDF6FB-26AC-E1EA-88AB-7439838D283D}"/>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tx1"/>
                </a:solidFill>
                <a:latin typeface="+mj-lt"/>
                <a:ea typeface="+mj-ea"/>
                <a:cs typeface="+mj-cs"/>
              </a:defRPr>
            </a:lvl1pPr>
            <a:lvl2pPr marL="0" indent="0">
              <a:lnSpc>
                <a:spcPct val="100000"/>
              </a:lnSpc>
              <a:spcAft>
                <a:spcPts val="0"/>
              </a:spcAft>
              <a:buNone/>
              <a:defRPr lang="en-GB" sz="1600" b="1" kern="1200" cap="all" spc="300" baseline="0" smtClean="0">
                <a:solidFill>
                  <a:schemeClr val="tx1"/>
                </a:solidFill>
                <a:latin typeface="+mj-lt"/>
                <a:ea typeface="+mj-ea"/>
                <a:cs typeface="+mj-cs"/>
              </a:defRPr>
            </a:lvl2pPr>
          </a:lstStyle>
          <a:p>
            <a:pPr lvl="1"/>
            <a:r>
              <a:rPr lang="en-US" noProof="0" dirty="0"/>
              <a:t>TITLE IN ONE LINE</a:t>
            </a:r>
          </a:p>
          <a:p>
            <a:pPr lvl="0"/>
            <a:r>
              <a:rPr lang="en-US" noProof="0" dirty="0"/>
              <a:t>SUBTITLE IN ONE LINE</a:t>
            </a:r>
          </a:p>
        </p:txBody>
      </p:sp>
      <p:sp>
        <p:nvSpPr>
          <p:cNvPr id="8" name="Espace réservé du texte 9">
            <a:extLst>
              <a:ext uri="{FF2B5EF4-FFF2-40B4-BE49-F238E27FC236}">
                <a16:creationId xmlns:a16="http://schemas.microsoft.com/office/drawing/2014/main" id="{6FD76BE1-9BDB-F7BA-85A4-902A3910441C}"/>
              </a:ext>
            </a:extLst>
          </p:cNvPr>
          <p:cNvSpPr>
            <a:spLocks noGrp="1"/>
          </p:cNvSpPr>
          <p:nvPr>
            <p:ph type="body" sz="quarter" idx="15" hasCustomPrompt="1"/>
          </p:nvPr>
        </p:nvSpPr>
        <p:spPr>
          <a:xfrm>
            <a:off x="470699" y="4605995"/>
            <a:ext cx="6730203" cy="181653"/>
          </a:xfrm>
        </p:spPr>
        <p:txBody>
          <a:bodyPr anchor="ctr"/>
          <a:lstStyle>
            <a:lvl1pPr>
              <a:defRPr sz="600" spc="-20" baseline="0">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27685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6 - White">
    <p:bg>
      <p:bgPr>
        <a:solidFill>
          <a:srgbClr val="FAFAFA"/>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p>
            <a:fld id="{696D5325-D1EA-41E3-A33D-82680770EF85}"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p>
            <a:fld id="{914D05D1-80DD-4F3B-9820-7235810BE0FD}" type="slidenum">
              <a:rPr lang="en-US" noProof="0" smtClean="0"/>
              <a:pPr/>
              <a:t>‹#›</a:t>
            </a:fld>
            <a:endParaRPr lang="en-US" noProof="0" dirty="0"/>
          </a:p>
        </p:txBody>
      </p:sp>
      <p:sp>
        <p:nvSpPr>
          <p:cNvPr id="12" name="Espace réservé du texte 3">
            <a:extLst>
              <a:ext uri="{FF2B5EF4-FFF2-40B4-BE49-F238E27FC236}">
                <a16:creationId xmlns:a16="http://schemas.microsoft.com/office/drawing/2014/main" id="{84693C13-AD9B-8DDF-1101-DA8AEC9F3D61}"/>
              </a:ext>
            </a:extLst>
          </p:cNvPr>
          <p:cNvSpPr>
            <a:spLocks noGrp="1"/>
          </p:cNvSpPr>
          <p:nvPr>
            <p:ph type="body" sz="quarter" idx="19"/>
          </p:nvPr>
        </p:nvSpPr>
        <p:spPr>
          <a:xfrm>
            <a:off x="2228397" y="463214"/>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4" name="Espace réservé du texte 3">
            <a:extLst>
              <a:ext uri="{FF2B5EF4-FFF2-40B4-BE49-F238E27FC236}">
                <a16:creationId xmlns:a16="http://schemas.microsoft.com/office/drawing/2014/main" id="{689CEFB6-EBC2-0101-A24F-84DEB988680B}"/>
              </a:ext>
            </a:extLst>
          </p:cNvPr>
          <p:cNvSpPr>
            <a:spLocks noGrp="1"/>
          </p:cNvSpPr>
          <p:nvPr>
            <p:ph type="body" sz="quarter" idx="20"/>
          </p:nvPr>
        </p:nvSpPr>
        <p:spPr>
          <a:xfrm>
            <a:off x="468313" y="463214"/>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5" name="Espace réservé du texte 3">
            <a:extLst>
              <a:ext uri="{FF2B5EF4-FFF2-40B4-BE49-F238E27FC236}">
                <a16:creationId xmlns:a16="http://schemas.microsoft.com/office/drawing/2014/main" id="{5299685F-229B-6FC4-F5B9-2A3BACF27D4C}"/>
              </a:ext>
            </a:extLst>
          </p:cNvPr>
          <p:cNvSpPr>
            <a:spLocks noGrp="1"/>
          </p:cNvSpPr>
          <p:nvPr>
            <p:ph type="body" sz="quarter" idx="21"/>
          </p:nvPr>
        </p:nvSpPr>
        <p:spPr>
          <a:xfrm>
            <a:off x="2228397" y="1244265"/>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6" name="Espace réservé du texte 3">
            <a:extLst>
              <a:ext uri="{FF2B5EF4-FFF2-40B4-BE49-F238E27FC236}">
                <a16:creationId xmlns:a16="http://schemas.microsoft.com/office/drawing/2014/main" id="{71F8213B-218E-F7A2-1DB5-A4AB8B724E8C}"/>
              </a:ext>
            </a:extLst>
          </p:cNvPr>
          <p:cNvSpPr>
            <a:spLocks noGrp="1"/>
          </p:cNvSpPr>
          <p:nvPr>
            <p:ph type="body" sz="quarter" idx="22"/>
          </p:nvPr>
        </p:nvSpPr>
        <p:spPr>
          <a:xfrm>
            <a:off x="468313" y="1244265"/>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7" name="Espace réservé du texte 3">
            <a:extLst>
              <a:ext uri="{FF2B5EF4-FFF2-40B4-BE49-F238E27FC236}">
                <a16:creationId xmlns:a16="http://schemas.microsoft.com/office/drawing/2014/main" id="{44113560-99AD-D59A-A202-D0C53F01E6EF}"/>
              </a:ext>
            </a:extLst>
          </p:cNvPr>
          <p:cNvSpPr>
            <a:spLocks noGrp="1"/>
          </p:cNvSpPr>
          <p:nvPr>
            <p:ph type="body" sz="quarter" idx="23"/>
          </p:nvPr>
        </p:nvSpPr>
        <p:spPr>
          <a:xfrm>
            <a:off x="2228397" y="1453816"/>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8" name="Espace réservé du texte 3">
            <a:extLst>
              <a:ext uri="{FF2B5EF4-FFF2-40B4-BE49-F238E27FC236}">
                <a16:creationId xmlns:a16="http://schemas.microsoft.com/office/drawing/2014/main" id="{496E057A-FE2C-8C6F-6B0B-7C92D816D4AE}"/>
              </a:ext>
            </a:extLst>
          </p:cNvPr>
          <p:cNvSpPr>
            <a:spLocks noGrp="1"/>
          </p:cNvSpPr>
          <p:nvPr>
            <p:ph type="body" sz="quarter" idx="24"/>
          </p:nvPr>
        </p:nvSpPr>
        <p:spPr>
          <a:xfrm>
            <a:off x="468313" y="1453816"/>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9" name="Espace réservé du texte 3">
            <a:extLst>
              <a:ext uri="{FF2B5EF4-FFF2-40B4-BE49-F238E27FC236}">
                <a16:creationId xmlns:a16="http://schemas.microsoft.com/office/drawing/2014/main" id="{654CAD85-0CCE-0F3D-74B6-041099F80C26}"/>
              </a:ext>
            </a:extLst>
          </p:cNvPr>
          <p:cNvSpPr>
            <a:spLocks noGrp="1"/>
          </p:cNvSpPr>
          <p:nvPr>
            <p:ph type="body" sz="quarter" idx="25"/>
          </p:nvPr>
        </p:nvSpPr>
        <p:spPr>
          <a:xfrm>
            <a:off x="2228397" y="2550354"/>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0" name="Espace réservé du texte 3">
            <a:extLst>
              <a:ext uri="{FF2B5EF4-FFF2-40B4-BE49-F238E27FC236}">
                <a16:creationId xmlns:a16="http://schemas.microsoft.com/office/drawing/2014/main" id="{10CDA0C9-98EC-8FA1-A8A2-72F01D52F0E1}"/>
              </a:ext>
            </a:extLst>
          </p:cNvPr>
          <p:cNvSpPr>
            <a:spLocks noGrp="1"/>
          </p:cNvSpPr>
          <p:nvPr>
            <p:ph type="body" sz="quarter" idx="26"/>
          </p:nvPr>
        </p:nvSpPr>
        <p:spPr>
          <a:xfrm>
            <a:off x="468313" y="2550354"/>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1" name="Espace réservé du texte 3">
            <a:extLst>
              <a:ext uri="{FF2B5EF4-FFF2-40B4-BE49-F238E27FC236}">
                <a16:creationId xmlns:a16="http://schemas.microsoft.com/office/drawing/2014/main" id="{CB6489FC-8E99-BCCF-6D06-8870C532C1AD}"/>
              </a:ext>
            </a:extLst>
          </p:cNvPr>
          <p:cNvSpPr>
            <a:spLocks noGrp="1"/>
          </p:cNvSpPr>
          <p:nvPr>
            <p:ph type="body" sz="quarter" idx="27"/>
          </p:nvPr>
        </p:nvSpPr>
        <p:spPr>
          <a:xfrm>
            <a:off x="2228397" y="2745606"/>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2" name="Espace réservé du texte 3">
            <a:extLst>
              <a:ext uri="{FF2B5EF4-FFF2-40B4-BE49-F238E27FC236}">
                <a16:creationId xmlns:a16="http://schemas.microsoft.com/office/drawing/2014/main" id="{66217E97-E317-A897-12E2-DB02EF02D325}"/>
              </a:ext>
            </a:extLst>
          </p:cNvPr>
          <p:cNvSpPr>
            <a:spLocks noGrp="1"/>
          </p:cNvSpPr>
          <p:nvPr>
            <p:ph type="body" sz="quarter" idx="28"/>
          </p:nvPr>
        </p:nvSpPr>
        <p:spPr>
          <a:xfrm>
            <a:off x="468313" y="2745606"/>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3" name="Espace réservé du texte 3">
            <a:extLst>
              <a:ext uri="{FF2B5EF4-FFF2-40B4-BE49-F238E27FC236}">
                <a16:creationId xmlns:a16="http://schemas.microsoft.com/office/drawing/2014/main" id="{BA3B0A85-D039-A55E-2A69-F3C91CB92AA5}"/>
              </a:ext>
            </a:extLst>
          </p:cNvPr>
          <p:cNvSpPr>
            <a:spLocks noGrp="1"/>
          </p:cNvSpPr>
          <p:nvPr>
            <p:ph type="body" sz="quarter" idx="29"/>
          </p:nvPr>
        </p:nvSpPr>
        <p:spPr>
          <a:xfrm>
            <a:off x="2228397" y="3536169"/>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4" name="Espace réservé du texte 3">
            <a:extLst>
              <a:ext uri="{FF2B5EF4-FFF2-40B4-BE49-F238E27FC236}">
                <a16:creationId xmlns:a16="http://schemas.microsoft.com/office/drawing/2014/main" id="{78B8F3A1-1436-8AB8-0513-9A12FFE7D819}"/>
              </a:ext>
            </a:extLst>
          </p:cNvPr>
          <p:cNvSpPr>
            <a:spLocks noGrp="1"/>
          </p:cNvSpPr>
          <p:nvPr>
            <p:ph type="body" sz="quarter" idx="30"/>
          </p:nvPr>
        </p:nvSpPr>
        <p:spPr>
          <a:xfrm>
            <a:off x="468313" y="3536169"/>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5" name="Espace réservé du texte 3">
            <a:extLst>
              <a:ext uri="{FF2B5EF4-FFF2-40B4-BE49-F238E27FC236}">
                <a16:creationId xmlns:a16="http://schemas.microsoft.com/office/drawing/2014/main" id="{3C036CE7-15E8-BE10-0847-1DD6F7906E37}"/>
              </a:ext>
            </a:extLst>
          </p:cNvPr>
          <p:cNvSpPr>
            <a:spLocks noGrp="1"/>
          </p:cNvSpPr>
          <p:nvPr>
            <p:ph type="body" sz="quarter" idx="31"/>
          </p:nvPr>
        </p:nvSpPr>
        <p:spPr>
          <a:xfrm>
            <a:off x="2228397" y="3750469"/>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6" name="Espace réservé du texte 3">
            <a:extLst>
              <a:ext uri="{FF2B5EF4-FFF2-40B4-BE49-F238E27FC236}">
                <a16:creationId xmlns:a16="http://schemas.microsoft.com/office/drawing/2014/main" id="{D862249D-A0C3-81A3-8642-92DC6A030FD9}"/>
              </a:ext>
            </a:extLst>
          </p:cNvPr>
          <p:cNvSpPr>
            <a:spLocks noGrp="1"/>
          </p:cNvSpPr>
          <p:nvPr>
            <p:ph type="body" sz="quarter" idx="32"/>
          </p:nvPr>
        </p:nvSpPr>
        <p:spPr>
          <a:xfrm>
            <a:off x="468313" y="3750469"/>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7" name="Espace réservé du texte 3">
            <a:extLst>
              <a:ext uri="{FF2B5EF4-FFF2-40B4-BE49-F238E27FC236}">
                <a16:creationId xmlns:a16="http://schemas.microsoft.com/office/drawing/2014/main" id="{2AE4918B-DB82-547D-B5F2-311772A670C8}"/>
              </a:ext>
            </a:extLst>
          </p:cNvPr>
          <p:cNvSpPr>
            <a:spLocks noGrp="1"/>
          </p:cNvSpPr>
          <p:nvPr>
            <p:ph type="body" sz="quarter" idx="33"/>
          </p:nvPr>
        </p:nvSpPr>
        <p:spPr>
          <a:xfrm>
            <a:off x="2228397" y="4517219"/>
            <a:ext cx="118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8" name="Espace réservé du texte 3">
            <a:extLst>
              <a:ext uri="{FF2B5EF4-FFF2-40B4-BE49-F238E27FC236}">
                <a16:creationId xmlns:a16="http://schemas.microsoft.com/office/drawing/2014/main" id="{EF093999-C624-6C72-D8B9-35C30132B9CD}"/>
              </a:ext>
            </a:extLst>
          </p:cNvPr>
          <p:cNvSpPr>
            <a:spLocks noGrp="1"/>
          </p:cNvSpPr>
          <p:nvPr>
            <p:ph type="body" sz="quarter" idx="34"/>
          </p:nvPr>
        </p:nvSpPr>
        <p:spPr>
          <a:xfrm>
            <a:off x="468313" y="4517219"/>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9" name="Espace réservé du texte 3">
            <a:extLst>
              <a:ext uri="{FF2B5EF4-FFF2-40B4-BE49-F238E27FC236}">
                <a16:creationId xmlns:a16="http://schemas.microsoft.com/office/drawing/2014/main" id="{88D4C9BA-DA94-5074-0287-438108AAFD76}"/>
              </a:ext>
            </a:extLst>
          </p:cNvPr>
          <p:cNvSpPr>
            <a:spLocks noGrp="1"/>
          </p:cNvSpPr>
          <p:nvPr>
            <p:ph type="body" sz="quarter" idx="35"/>
          </p:nvPr>
        </p:nvSpPr>
        <p:spPr>
          <a:xfrm>
            <a:off x="3524397" y="4520730"/>
            <a:ext cx="108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0" name="Espace réservé du texte 3">
            <a:extLst>
              <a:ext uri="{FF2B5EF4-FFF2-40B4-BE49-F238E27FC236}">
                <a16:creationId xmlns:a16="http://schemas.microsoft.com/office/drawing/2014/main" id="{948CF99D-520B-7A59-6082-8D1A7C65690B}"/>
              </a:ext>
            </a:extLst>
          </p:cNvPr>
          <p:cNvSpPr>
            <a:spLocks noGrp="1"/>
          </p:cNvSpPr>
          <p:nvPr>
            <p:ph type="body" sz="quarter" idx="36"/>
          </p:nvPr>
        </p:nvSpPr>
        <p:spPr>
          <a:xfrm>
            <a:off x="4712397" y="4521110"/>
            <a:ext cx="108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1" name="Espace réservé du texte 3">
            <a:extLst>
              <a:ext uri="{FF2B5EF4-FFF2-40B4-BE49-F238E27FC236}">
                <a16:creationId xmlns:a16="http://schemas.microsoft.com/office/drawing/2014/main" id="{83D27D36-5715-D3E6-BC7A-B0052730924A}"/>
              </a:ext>
            </a:extLst>
          </p:cNvPr>
          <p:cNvSpPr>
            <a:spLocks noGrp="1"/>
          </p:cNvSpPr>
          <p:nvPr>
            <p:ph type="body" sz="quarter" idx="37"/>
          </p:nvPr>
        </p:nvSpPr>
        <p:spPr>
          <a:xfrm>
            <a:off x="5900397" y="4521490"/>
            <a:ext cx="108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2" name="Espace réservé du texte 3">
            <a:extLst>
              <a:ext uri="{FF2B5EF4-FFF2-40B4-BE49-F238E27FC236}">
                <a16:creationId xmlns:a16="http://schemas.microsoft.com/office/drawing/2014/main" id="{88F97E8F-60A2-6421-8367-5039BC9DE68D}"/>
              </a:ext>
            </a:extLst>
          </p:cNvPr>
          <p:cNvSpPr>
            <a:spLocks noGrp="1"/>
          </p:cNvSpPr>
          <p:nvPr>
            <p:ph type="body" sz="quarter" idx="38"/>
          </p:nvPr>
        </p:nvSpPr>
        <p:spPr>
          <a:xfrm>
            <a:off x="7088397" y="4521870"/>
            <a:ext cx="118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3" name="Espace réservé du texte 3">
            <a:extLst>
              <a:ext uri="{FF2B5EF4-FFF2-40B4-BE49-F238E27FC236}">
                <a16:creationId xmlns:a16="http://schemas.microsoft.com/office/drawing/2014/main" id="{9B543801-2B75-3F75-737A-478196E6E800}"/>
              </a:ext>
            </a:extLst>
          </p:cNvPr>
          <p:cNvSpPr>
            <a:spLocks noGrp="1"/>
          </p:cNvSpPr>
          <p:nvPr>
            <p:ph type="body" sz="quarter" idx="39"/>
          </p:nvPr>
        </p:nvSpPr>
        <p:spPr>
          <a:xfrm>
            <a:off x="2228397" y="2275336"/>
            <a:ext cx="936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4" name="Espace réservé du texte 3">
            <a:extLst>
              <a:ext uri="{FF2B5EF4-FFF2-40B4-BE49-F238E27FC236}">
                <a16:creationId xmlns:a16="http://schemas.microsoft.com/office/drawing/2014/main" id="{6DAD40C0-E93F-C9C2-26FE-BBE4BB01FE8B}"/>
              </a:ext>
            </a:extLst>
          </p:cNvPr>
          <p:cNvSpPr>
            <a:spLocks noGrp="1"/>
          </p:cNvSpPr>
          <p:nvPr>
            <p:ph type="body" sz="quarter" idx="40"/>
          </p:nvPr>
        </p:nvSpPr>
        <p:spPr>
          <a:xfrm>
            <a:off x="3254018" y="2275336"/>
            <a:ext cx="90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5" name="Espace réservé du texte 3">
            <a:extLst>
              <a:ext uri="{FF2B5EF4-FFF2-40B4-BE49-F238E27FC236}">
                <a16:creationId xmlns:a16="http://schemas.microsoft.com/office/drawing/2014/main" id="{CBF6B762-F995-B9B5-52D1-9E739740F066}"/>
              </a:ext>
            </a:extLst>
          </p:cNvPr>
          <p:cNvSpPr>
            <a:spLocks noGrp="1"/>
          </p:cNvSpPr>
          <p:nvPr>
            <p:ph type="body" sz="quarter" idx="41"/>
          </p:nvPr>
        </p:nvSpPr>
        <p:spPr>
          <a:xfrm>
            <a:off x="5520734" y="2275336"/>
            <a:ext cx="972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6" name="Espace réservé du texte 3">
            <a:extLst>
              <a:ext uri="{FF2B5EF4-FFF2-40B4-BE49-F238E27FC236}">
                <a16:creationId xmlns:a16="http://schemas.microsoft.com/office/drawing/2014/main" id="{B34858B0-1495-6FB2-1A44-990D74DCB756}"/>
              </a:ext>
            </a:extLst>
          </p:cNvPr>
          <p:cNvSpPr>
            <a:spLocks noGrp="1"/>
          </p:cNvSpPr>
          <p:nvPr>
            <p:ph type="body" sz="quarter" idx="42"/>
          </p:nvPr>
        </p:nvSpPr>
        <p:spPr>
          <a:xfrm>
            <a:off x="6586233" y="2275336"/>
            <a:ext cx="82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7" name="Espace réservé du texte 3">
            <a:extLst>
              <a:ext uri="{FF2B5EF4-FFF2-40B4-BE49-F238E27FC236}">
                <a16:creationId xmlns:a16="http://schemas.microsoft.com/office/drawing/2014/main" id="{AFF3E4C6-3B4E-412B-DBCB-AB919567919C}"/>
              </a:ext>
            </a:extLst>
          </p:cNvPr>
          <p:cNvSpPr>
            <a:spLocks noGrp="1"/>
          </p:cNvSpPr>
          <p:nvPr>
            <p:ph type="body" sz="quarter" idx="43"/>
          </p:nvPr>
        </p:nvSpPr>
        <p:spPr>
          <a:xfrm>
            <a:off x="7520397" y="2275336"/>
            <a:ext cx="756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8" name="Espace réservé du texte 9">
            <a:extLst>
              <a:ext uri="{FF2B5EF4-FFF2-40B4-BE49-F238E27FC236}">
                <a16:creationId xmlns:a16="http://schemas.microsoft.com/office/drawing/2014/main" id="{74A5BA8B-D2E2-311F-8BB4-581AD0136E45}"/>
              </a:ext>
            </a:extLst>
          </p:cNvPr>
          <p:cNvSpPr>
            <a:spLocks noGrp="1"/>
          </p:cNvSpPr>
          <p:nvPr>
            <p:ph type="body" sz="quarter" idx="14" hasCustomPrompt="1"/>
          </p:nvPr>
        </p:nvSpPr>
        <p:spPr>
          <a:xfrm>
            <a:off x="471601" y="737359"/>
            <a:ext cx="1113314" cy="236347"/>
          </a:xfrm>
        </p:spPr>
        <p:txBody>
          <a:bodyPr anchor="ctr"/>
          <a:lstStyle>
            <a:lvl1pPr>
              <a:lnSpc>
                <a:spcPct val="96000"/>
              </a:lnSpc>
              <a:defRPr lang="en-GB" sz="800" b="1" kern="1200" cap="all" spc="2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Value </a:t>
            </a:r>
            <a:br>
              <a:rPr lang="en-US" noProof="0" dirty="0"/>
            </a:br>
            <a:r>
              <a:rPr lang="en-US" noProof="0" dirty="0"/>
              <a:t>chain</a:t>
            </a:r>
          </a:p>
        </p:txBody>
      </p:sp>
      <p:sp>
        <p:nvSpPr>
          <p:cNvPr id="39" name="Espace réservé du texte 9">
            <a:extLst>
              <a:ext uri="{FF2B5EF4-FFF2-40B4-BE49-F238E27FC236}">
                <a16:creationId xmlns:a16="http://schemas.microsoft.com/office/drawing/2014/main" id="{9A84C752-1E4B-6647-10A1-E8BBFF7781C1}"/>
              </a:ext>
            </a:extLst>
          </p:cNvPr>
          <p:cNvSpPr>
            <a:spLocks noGrp="1"/>
          </p:cNvSpPr>
          <p:nvPr>
            <p:ph type="body" sz="quarter" idx="44" hasCustomPrompt="1"/>
          </p:nvPr>
        </p:nvSpPr>
        <p:spPr>
          <a:xfrm>
            <a:off x="471601" y="1936382"/>
            <a:ext cx="1113314" cy="118174"/>
          </a:xfrm>
        </p:spPr>
        <p:txBody>
          <a:bodyPr anchor="ctr"/>
          <a:lstStyle>
            <a:lvl1pPr>
              <a:lnSpc>
                <a:spcPct val="96000"/>
              </a:lnSpc>
              <a:defRPr lang="en-GB" sz="800" b="1" kern="1200" cap="all" spc="2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partnership</a:t>
            </a:r>
          </a:p>
        </p:txBody>
      </p:sp>
      <p:sp>
        <p:nvSpPr>
          <p:cNvPr id="42" name="Espace réservé du texte 9">
            <a:extLst>
              <a:ext uri="{FF2B5EF4-FFF2-40B4-BE49-F238E27FC236}">
                <a16:creationId xmlns:a16="http://schemas.microsoft.com/office/drawing/2014/main" id="{526BB7BE-6854-6420-035F-4BC703836FD8}"/>
              </a:ext>
            </a:extLst>
          </p:cNvPr>
          <p:cNvSpPr>
            <a:spLocks noGrp="1"/>
          </p:cNvSpPr>
          <p:nvPr>
            <p:ph type="body" sz="quarter" idx="47" hasCustomPrompt="1"/>
          </p:nvPr>
        </p:nvSpPr>
        <p:spPr>
          <a:xfrm>
            <a:off x="4047726" y="3020680"/>
            <a:ext cx="1888815" cy="243721"/>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Horizontal approach</a:t>
            </a:r>
          </a:p>
          <a:p>
            <a:pPr lvl="0"/>
            <a:r>
              <a:rPr lang="en-US" noProof="0" dirty="0"/>
              <a:t>partnering with leaders</a:t>
            </a:r>
          </a:p>
        </p:txBody>
      </p:sp>
      <p:sp>
        <p:nvSpPr>
          <p:cNvPr id="44" name="Espace réservé du texte 9">
            <a:extLst>
              <a:ext uri="{FF2B5EF4-FFF2-40B4-BE49-F238E27FC236}">
                <a16:creationId xmlns:a16="http://schemas.microsoft.com/office/drawing/2014/main" id="{D5B1B0B9-7539-6A29-5599-16974BF19EE2}"/>
              </a:ext>
            </a:extLst>
          </p:cNvPr>
          <p:cNvSpPr>
            <a:spLocks noGrp="1"/>
          </p:cNvSpPr>
          <p:nvPr>
            <p:ph type="body" sz="quarter" idx="48" hasCustomPrompt="1"/>
          </p:nvPr>
        </p:nvSpPr>
        <p:spPr>
          <a:xfrm>
            <a:off x="2082077" y="3020680"/>
            <a:ext cx="1419095" cy="243721"/>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Open eco-system</a:t>
            </a:r>
          </a:p>
          <a:p>
            <a:pPr lvl="0"/>
            <a:r>
              <a:rPr lang="en-US" noProof="0" dirty="0"/>
              <a:t>to 3rd party developers</a:t>
            </a:r>
          </a:p>
        </p:txBody>
      </p:sp>
      <p:sp>
        <p:nvSpPr>
          <p:cNvPr id="45" name="Espace réservé du texte 9">
            <a:extLst>
              <a:ext uri="{FF2B5EF4-FFF2-40B4-BE49-F238E27FC236}">
                <a16:creationId xmlns:a16="http://schemas.microsoft.com/office/drawing/2014/main" id="{E688717A-D93F-6A38-8A8F-B425024CCD20}"/>
              </a:ext>
            </a:extLst>
          </p:cNvPr>
          <p:cNvSpPr>
            <a:spLocks noGrp="1"/>
          </p:cNvSpPr>
          <p:nvPr>
            <p:ph type="body" sz="quarter" idx="49" hasCustomPrompt="1"/>
          </p:nvPr>
        </p:nvSpPr>
        <p:spPr>
          <a:xfrm>
            <a:off x="6532371" y="2962360"/>
            <a:ext cx="1888815" cy="354521"/>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Unique in-house expertise</a:t>
            </a:r>
          </a:p>
          <a:p>
            <a:pPr lvl="0"/>
            <a:r>
              <a:rPr lang="en-US" noProof="0" dirty="0"/>
              <a:t>1,800 software &amp; system engineers,</a:t>
            </a:r>
          </a:p>
          <a:p>
            <a:pPr lvl="0"/>
            <a:r>
              <a:rPr lang="en-US" noProof="0" dirty="0"/>
              <a:t>with Intel &amp; mobile background</a:t>
            </a:r>
          </a:p>
        </p:txBody>
      </p:sp>
      <p:sp>
        <p:nvSpPr>
          <p:cNvPr id="46" name="Espace réservé du texte 9">
            <a:extLst>
              <a:ext uri="{FF2B5EF4-FFF2-40B4-BE49-F238E27FC236}">
                <a16:creationId xmlns:a16="http://schemas.microsoft.com/office/drawing/2014/main" id="{60F48F96-F414-7445-672D-6284B2C5F5EA}"/>
              </a:ext>
            </a:extLst>
          </p:cNvPr>
          <p:cNvSpPr>
            <a:spLocks noGrp="1"/>
          </p:cNvSpPr>
          <p:nvPr>
            <p:ph type="body" sz="quarter" idx="50" hasCustomPrompt="1"/>
          </p:nvPr>
        </p:nvSpPr>
        <p:spPr>
          <a:xfrm>
            <a:off x="1785407" y="787543"/>
            <a:ext cx="1419095" cy="243721"/>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Centralized</a:t>
            </a:r>
          </a:p>
          <a:p>
            <a:pPr lvl="0"/>
            <a:r>
              <a:rPr lang="en-US" noProof="0" dirty="0"/>
              <a:t>Compute</a:t>
            </a:r>
          </a:p>
        </p:txBody>
      </p:sp>
      <p:sp>
        <p:nvSpPr>
          <p:cNvPr id="47" name="Espace réservé du texte 9">
            <a:extLst>
              <a:ext uri="{FF2B5EF4-FFF2-40B4-BE49-F238E27FC236}">
                <a16:creationId xmlns:a16="http://schemas.microsoft.com/office/drawing/2014/main" id="{AD238AA7-F97D-003A-3F21-B45E3DC27E81}"/>
              </a:ext>
            </a:extLst>
          </p:cNvPr>
          <p:cNvSpPr>
            <a:spLocks noGrp="1"/>
          </p:cNvSpPr>
          <p:nvPr>
            <p:ph type="body" sz="quarter" idx="51" hasCustomPrompt="1"/>
          </p:nvPr>
        </p:nvSpPr>
        <p:spPr>
          <a:xfrm>
            <a:off x="2791624" y="789972"/>
            <a:ext cx="1419095" cy="243721"/>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Operating</a:t>
            </a:r>
          </a:p>
          <a:p>
            <a:pPr lvl="0"/>
            <a:r>
              <a:rPr lang="en-US" noProof="0" dirty="0"/>
              <a:t>System</a:t>
            </a:r>
          </a:p>
        </p:txBody>
      </p:sp>
      <p:sp>
        <p:nvSpPr>
          <p:cNvPr id="48" name="Espace réservé du texte 9">
            <a:extLst>
              <a:ext uri="{FF2B5EF4-FFF2-40B4-BE49-F238E27FC236}">
                <a16:creationId xmlns:a16="http://schemas.microsoft.com/office/drawing/2014/main" id="{830C2EE2-BF3A-3065-488F-E3C6F1C31E30}"/>
              </a:ext>
            </a:extLst>
          </p:cNvPr>
          <p:cNvSpPr>
            <a:spLocks noGrp="1"/>
          </p:cNvSpPr>
          <p:nvPr>
            <p:ph type="body" sz="quarter" idx="52" hasCustomPrompt="1"/>
          </p:nvPr>
        </p:nvSpPr>
        <p:spPr>
          <a:xfrm>
            <a:off x="3916415" y="679815"/>
            <a:ext cx="1419095" cy="354521"/>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Auto</a:t>
            </a:r>
          </a:p>
          <a:p>
            <a:pPr lvl="0"/>
            <a:r>
              <a:rPr lang="en-US" noProof="0" dirty="0"/>
              <a:t>service-oriented</a:t>
            </a:r>
          </a:p>
          <a:p>
            <a:pPr lvl="0"/>
            <a:r>
              <a:rPr lang="en-US" noProof="0" dirty="0"/>
              <a:t>software</a:t>
            </a:r>
          </a:p>
        </p:txBody>
      </p:sp>
      <p:sp>
        <p:nvSpPr>
          <p:cNvPr id="49" name="Espace réservé du texte 9">
            <a:extLst>
              <a:ext uri="{FF2B5EF4-FFF2-40B4-BE49-F238E27FC236}">
                <a16:creationId xmlns:a16="http://schemas.microsoft.com/office/drawing/2014/main" id="{24E96E81-3FE2-B8D9-8215-9493B98070DC}"/>
              </a:ext>
            </a:extLst>
          </p:cNvPr>
          <p:cNvSpPr>
            <a:spLocks noGrp="1"/>
          </p:cNvSpPr>
          <p:nvPr>
            <p:ph type="body" sz="quarter" idx="53" hasCustomPrompt="1"/>
          </p:nvPr>
        </p:nvSpPr>
        <p:spPr>
          <a:xfrm>
            <a:off x="5083065" y="792353"/>
            <a:ext cx="1419095" cy="236347"/>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End-to-end</a:t>
            </a:r>
          </a:p>
          <a:p>
            <a:pPr lvl="0"/>
            <a:r>
              <a:rPr lang="en-US" noProof="0" dirty="0"/>
              <a:t>applications</a:t>
            </a:r>
          </a:p>
        </p:txBody>
      </p:sp>
      <p:sp>
        <p:nvSpPr>
          <p:cNvPr id="50" name="Espace réservé du texte 9">
            <a:extLst>
              <a:ext uri="{FF2B5EF4-FFF2-40B4-BE49-F238E27FC236}">
                <a16:creationId xmlns:a16="http://schemas.microsoft.com/office/drawing/2014/main" id="{D86AEFE2-4BDB-34FD-A763-FF389CFE9D47}"/>
              </a:ext>
            </a:extLst>
          </p:cNvPr>
          <p:cNvSpPr>
            <a:spLocks noGrp="1"/>
          </p:cNvSpPr>
          <p:nvPr>
            <p:ph type="body" sz="quarter" idx="54" hasCustomPrompt="1"/>
          </p:nvPr>
        </p:nvSpPr>
        <p:spPr>
          <a:xfrm>
            <a:off x="6084424" y="791216"/>
            <a:ext cx="1419095" cy="236347"/>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Cloud</a:t>
            </a:r>
          </a:p>
          <a:p>
            <a:pPr lvl="0"/>
            <a:r>
              <a:rPr lang="en-US" noProof="0" dirty="0"/>
              <a:t>platform</a:t>
            </a:r>
          </a:p>
        </p:txBody>
      </p:sp>
      <p:sp>
        <p:nvSpPr>
          <p:cNvPr id="51" name="Espace réservé du texte 9">
            <a:extLst>
              <a:ext uri="{FF2B5EF4-FFF2-40B4-BE49-F238E27FC236}">
                <a16:creationId xmlns:a16="http://schemas.microsoft.com/office/drawing/2014/main" id="{5A1EBF7B-718F-17CD-04AC-0DE21439A178}"/>
              </a:ext>
            </a:extLst>
          </p:cNvPr>
          <p:cNvSpPr>
            <a:spLocks noGrp="1"/>
          </p:cNvSpPr>
          <p:nvPr>
            <p:ph type="body" sz="quarter" idx="55" hasCustomPrompt="1"/>
          </p:nvPr>
        </p:nvSpPr>
        <p:spPr>
          <a:xfrm>
            <a:off x="6981833" y="784379"/>
            <a:ext cx="1419095" cy="118174"/>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Services</a:t>
            </a:r>
          </a:p>
        </p:txBody>
      </p:sp>
      <p:sp>
        <p:nvSpPr>
          <p:cNvPr id="52" name="Espace réservé du texte 9">
            <a:extLst>
              <a:ext uri="{FF2B5EF4-FFF2-40B4-BE49-F238E27FC236}">
                <a16:creationId xmlns:a16="http://schemas.microsoft.com/office/drawing/2014/main" id="{E87DAA30-9688-5494-8650-C7075A06416E}"/>
              </a:ext>
            </a:extLst>
          </p:cNvPr>
          <p:cNvSpPr>
            <a:spLocks noGrp="1"/>
          </p:cNvSpPr>
          <p:nvPr>
            <p:ph type="body" sz="quarter" idx="56" hasCustomPrompt="1"/>
          </p:nvPr>
        </p:nvSpPr>
        <p:spPr>
          <a:xfrm>
            <a:off x="2146581" y="3900028"/>
            <a:ext cx="1290086" cy="472694"/>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25% R&amp;D</a:t>
            </a:r>
          </a:p>
          <a:p>
            <a:pPr lvl="0"/>
            <a:r>
              <a:rPr lang="en-US" noProof="0" dirty="0"/>
              <a:t>cost reduction</a:t>
            </a:r>
          </a:p>
          <a:p>
            <a:pPr lvl="0"/>
            <a:r>
              <a:rPr lang="en-US" noProof="0" dirty="0"/>
              <a:t>(software</a:t>
            </a:r>
          </a:p>
          <a:p>
            <a:pPr lvl="0"/>
            <a:r>
              <a:rPr lang="en-US" noProof="0" dirty="0"/>
              <a:t>&amp; electronics)</a:t>
            </a:r>
          </a:p>
        </p:txBody>
      </p:sp>
      <p:sp>
        <p:nvSpPr>
          <p:cNvPr id="53" name="Espace réservé du texte 9">
            <a:extLst>
              <a:ext uri="{FF2B5EF4-FFF2-40B4-BE49-F238E27FC236}">
                <a16:creationId xmlns:a16="http://schemas.microsoft.com/office/drawing/2014/main" id="{B09EC97E-05AE-B52A-20A2-F7D20807199B}"/>
              </a:ext>
            </a:extLst>
          </p:cNvPr>
          <p:cNvSpPr>
            <a:spLocks noGrp="1"/>
          </p:cNvSpPr>
          <p:nvPr>
            <p:ph type="body" sz="quarter" idx="57" hasCustomPrompt="1"/>
          </p:nvPr>
        </p:nvSpPr>
        <p:spPr>
          <a:xfrm>
            <a:off x="3419354" y="4018202"/>
            <a:ext cx="1290086" cy="236347"/>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Faster development</a:t>
            </a:r>
          </a:p>
          <a:p>
            <a:pPr lvl="0"/>
            <a:r>
              <a:rPr lang="en-US" noProof="0" dirty="0"/>
              <a:t>&amp; reduced risk</a:t>
            </a:r>
          </a:p>
        </p:txBody>
      </p:sp>
      <p:sp>
        <p:nvSpPr>
          <p:cNvPr id="54" name="Espace réservé du texte 9">
            <a:extLst>
              <a:ext uri="{FF2B5EF4-FFF2-40B4-BE49-F238E27FC236}">
                <a16:creationId xmlns:a16="http://schemas.microsoft.com/office/drawing/2014/main" id="{6F85260B-52C2-A96A-F7BF-1E549029A262}"/>
              </a:ext>
            </a:extLst>
          </p:cNvPr>
          <p:cNvSpPr>
            <a:spLocks noGrp="1"/>
          </p:cNvSpPr>
          <p:nvPr>
            <p:ph type="body" sz="quarter" idx="58" hasCustomPrompt="1"/>
          </p:nvPr>
        </p:nvSpPr>
        <p:spPr>
          <a:xfrm>
            <a:off x="4602404" y="4018202"/>
            <a:ext cx="1290086" cy="236347"/>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Increasing</a:t>
            </a:r>
          </a:p>
          <a:p>
            <a:pPr lvl="0"/>
            <a:r>
              <a:rPr lang="en-US" noProof="0" dirty="0"/>
              <a:t>aftersales loyalty</a:t>
            </a:r>
          </a:p>
        </p:txBody>
      </p:sp>
      <p:sp>
        <p:nvSpPr>
          <p:cNvPr id="55" name="Espace réservé du texte 9">
            <a:extLst>
              <a:ext uri="{FF2B5EF4-FFF2-40B4-BE49-F238E27FC236}">
                <a16:creationId xmlns:a16="http://schemas.microsoft.com/office/drawing/2014/main" id="{F6EB52B6-D4F9-D34B-C8E4-17AEDAF50CC0}"/>
              </a:ext>
            </a:extLst>
          </p:cNvPr>
          <p:cNvSpPr>
            <a:spLocks noGrp="1"/>
          </p:cNvSpPr>
          <p:nvPr>
            <p:ph type="body" sz="quarter" idx="59" hasCustomPrompt="1"/>
          </p:nvPr>
        </p:nvSpPr>
        <p:spPr>
          <a:xfrm>
            <a:off x="5785454" y="4018202"/>
            <a:ext cx="1290086" cy="236347"/>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Higher residual</a:t>
            </a:r>
          </a:p>
          <a:p>
            <a:pPr lvl="0"/>
            <a:r>
              <a:rPr lang="en-US" noProof="0" dirty="0"/>
              <a:t>value</a:t>
            </a:r>
          </a:p>
        </p:txBody>
      </p:sp>
      <p:sp>
        <p:nvSpPr>
          <p:cNvPr id="56" name="Espace réservé du texte 9">
            <a:extLst>
              <a:ext uri="{FF2B5EF4-FFF2-40B4-BE49-F238E27FC236}">
                <a16:creationId xmlns:a16="http://schemas.microsoft.com/office/drawing/2014/main" id="{3A2FB8E2-2F4E-EA57-F164-58AC2B13F5CF}"/>
              </a:ext>
            </a:extLst>
          </p:cNvPr>
          <p:cNvSpPr>
            <a:spLocks noGrp="1"/>
          </p:cNvSpPr>
          <p:nvPr>
            <p:ph type="body" sz="quarter" idx="60" hasCustomPrompt="1"/>
          </p:nvPr>
        </p:nvSpPr>
        <p:spPr>
          <a:xfrm>
            <a:off x="7016131" y="4018202"/>
            <a:ext cx="1290086" cy="236347"/>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Scalable</a:t>
            </a:r>
          </a:p>
          <a:p>
            <a:pPr lvl="0"/>
            <a:r>
              <a:rPr lang="en-US" noProof="0" dirty="0"/>
              <a:t>ecosystem</a:t>
            </a:r>
          </a:p>
        </p:txBody>
      </p:sp>
      <p:sp>
        <p:nvSpPr>
          <p:cNvPr id="2" name="Espace réservé du texte 9">
            <a:extLst>
              <a:ext uri="{FF2B5EF4-FFF2-40B4-BE49-F238E27FC236}">
                <a16:creationId xmlns:a16="http://schemas.microsoft.com/office/drawing/2014/main" id="{A86CE5D5-1101-F09E-C5B5-9FCA39D2726C}"/>
              </a:ext>
            </a:extLst>
          </p:cNvPr>
          <p:cNvSpPr>
            <a:spLocks noGrp="1"/>
          </p:cNvSpPr>
          <p:nvPr>
            <p:ph type="body" sz="quarter" idx="61" hasCustomPrompt="1"/>
          </p:nvPr>
        </p:nvSpPr>
        <p:spPr>
          <a:xfrm>
            <a:off x="473666" y="2903932"/>
            <a:ext cx="1436959" cy="472694"/>
          </a:xfrm>
        </p:spPr>
        <p:txBody>
          <a:bodyPr anchor="ctr"/>
          <a:lstStyle>
            <a:lvl1pPr>
              <a:lnSpc>
                <a:spcPct val="96000"/>
              </a:lnSpc>
              <a:defRPr lang="en-GB" sz="800" b="1" kern="1200" cap="all" spc="2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AMPERE</a:t>
            </a:r>
            <a:br>
              <a:rPr lang="en-US" noProof="0" dirty="0"/>
            </a:br>
            <a:r>
              <a:rPr lang="en-US" noProof="0" dirty="0"/>
              <a:t>SDV KEY</a:t>
            </a:r>
            <a:br>
              <a:rPr lang="en-US" noProof="0" dirty="0"/>
            </a:br>
            <a:r>
              <a:rPr lang="en-US" noProof="0" dirty="0"/>
              <a:t>DIFFERENTIATORS</a:t>
            </a:r>
          </a:p>
        </p:txBody>
      </p:sp>
      <p:sp>
        <p:nvSpPr>
          <p:cNvPr id="6" name="Espace réservé du texte 9">
            <a:extLst>
              <a:ext uri="{FF2B5EF4-FFF2-40B4-BE49-F238E27FC236}">
                <a16:creationId xmlns:a16="http://schemas.microsoft.com/office/drawing/2014/main" id="{8841321C-9A17-ECEE-A717-26865EE3D38C}"/>
              </a:ext>
            </a:extLst>
          </p:cNvPr>
          <p:cNvSpPr>
            <a:spLocks noGrp="1"/>
          </p:cNvSpPr>
          <p:nvPr>
            <p:ph type="body" sz="quarter" idx="62" hasCustomPrompt="1"/>
          </p:nvPr>
        </p:nvSpPr>
        <p:spPr>
          <a:xfrm>
            <a:off x="473666" y="4017471"/>
            <a:ext cx="1436959" cy="236347"/>
          </a:xfrm>
        </p:spPr>
        <p:txBody>
          <a:bodyPr anchor="ctr"/>
          <a:lstStyle>
            <a:lvl1pPr>
              <a:lnSpc>
                <a:spcPct val="96000"/>
              </a:lnSpc>
              <a:defRPr lang="en-GB" sz="800" b="1" kern="1200" cap="all" spc="2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Key</a:t>
            </a:r>
          </a:p>
          <a:p>
            <a:pPr lvl="0"/>
            <a:r>
              <a:rPr lang="en-US" noProof="0" dirty="0"/>
              <a:t>benefits</a:t>
            </a:r>
          </a:p>
        </p:txBody>
      </p:sp>
      <p:sp>
        <p:nvSpPr>
          <p:cNvPr id="7" name="Espace réservé du texte 9">
            <a:extLst>
              <a:ext uri="{FF2B5EF4-FFF2-40B4-BE49-F238E27FC236}">
                <a16:creationId xmlns:a16="http://schemas.microsoft.com/office/drawing/2014/main" id="{4C76604B-9130-2D15-1324-0712DE663641}"/>
              </a:ext>
            </a:extLst>
          </p:cNvPr>
          <p:cNvSpPr>
            <a:spLocks noGrp="1"/>
          </p:cNvSpPr>
          <p:nvPr>
            <p:ph type="body" sz="quarter" idx="15" hasCustomPrompt="1"/>
          </p:nvPr>
        </p:nvSpPr>
        <p:spPr>
          <a:xfrm>
            <a:off x="470699" y="4605995"/>
            <a:ext cx="6730203" cy="181653"/>
          </a:xfrm>
        </p:spPr>
        <p:txBody>
          <a:bodyPr anchor="ctr"/>
          <a:lstStyle>
            <a:lvl1pPr>
              <a:defRPr sz="600" spc="-20" baseline="0">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327221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2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7 - White">
    <p:bg>
      <p:bgPr>
        <a:solidFill>
          <a:srgbClr val="FAFAFA"/>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p>
            <a:fld id="{E7E737EF-60F9-47E1-B4EF-0154D547C139}"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p>
            <a:fld id="{914D05D1-80DD-4F3B-9820-7235810BE0FD}" type="slidenum">
              <a:rPr lang="en-US" noProof="0" smtClean="0"/>
              <a:pPr/>
              <a:t>‹#›</a:t>
            </a:fld>
            <a:endParaRPr lang="en-US" noProof="0" dirty="0"/>
          </a:p>
        </p:txBody>
      </p:sp>
      <p:sp>
        <p:nvSpPr>
          <p:cNvPr id="8" name="Espace réservé du texte 9">
            <a:extLst>
              <a:ext uri="{FF2B5EF4-FFF2-40B4-BE49-F238E27FC236}">
                <a16:creationId xmlns:a16="http://schemas.microsoft.com/office/drawing/2014/main" id="{DE3912AC-971E-4F4A-17DD-31D1C6EF315E}"/>
              </a:ext>
            </a:extLst>
          </p:cNvPr>
          <p:cNvSpPr>
            <a:spLocks noGrp="1"/>
          </p:cNvSpPr>
          <p:nvPr>
            <p:ph type="body" sz="quarter" idx="15" hasCustomPrompt="1"/>
          </p:nvPr>
        </p:nvSpPr>
        <p:spPr>
          <a:xfrm>
            <a:off x="470699" y="1192857"/>
            <a:ext cx="4516247" cy="236347"/>
          </a:xfrm>
        </p:spPr>
        <p:txBody>
          <a:bodyPr anchor="b"/>
          <a:lstStyle>
            <a:lvl1pPr>
              <a:lnSpc>
                <a:spcPct val="96000"/>
              </a:lnSpc>
              <a:defRPr lang="en-GB" sz="800" b="0" kern="1200" cap="all" spc="30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CLEAR LEVERS TO IMRPOVE EFFICIENCY</a:t>
            </a:r>
          </a:p>
          <a:p>
            <a:pPr lvl="0"/>
            <a:r>
              <a:rPr lang="en-US" noProof="0" dirty="0"/>
              <a:t>AND COST REDUCTION ACROSS THE VEHICLE</a:t>
            </a:r>
          </a:p>
        </p:txBody>
      </p:sp>
      <p:sp>
        <p:nvSpPr>
          <p:cNvPr id="10" name="Espace réservé du texte 3">
            <a:extLst>
              <a:ext uri="{FF2B5EF4-FFF2-40B4-BE49-F238E27FC236}">
                <a16:creationId xmlns:a16="http://schemas.microsoft.com/office/drawing/2014/main" id="{5B7C0ED5-D607-9682-2941-56D1ACFB808F}"/>
              </a:ext>
            </a:extLst>
          </p:cNvPr>
          <p:cNvSpPr>
            <a:spLocks noGrp="1"/>
          </p:cNvSpPr>
          <p:nvPr>
            <p:ph type="body" sz="quarter" idx="19"/>
          </p:nvPr>
        </p:nvSpPr>
        <p:spPr>
          <a:xfrm>
            <a:off x="470699" y="1533156"/>
            <a:ext cx="747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1" name="Espace réservé du texte 3">
            <a:extLst>
              <a:ext uri="{FF2B5EF4-FFF2-40B4-BE49-F238E27FC236}">
                <a16:creationId xmlns:a16="http://schemas.microsoft.com/office/drawing/2014/main" id="{8480688E-61E2-D4BD-35C9-B67C847696E8}"/>
              </a:ext>
            </a:extLst>
          </p:cNvPr>
          <p:cNvSpPr>
            <a:spLocks noGrp="1"/>
          </p:cNvSpPr>
          <p:nvPr>
            <p:ph type="body" sz="quarter" idx="13"/>
          </p:nvPr>
        </p:nvSpPr>
        <p:spPr>
          <a:xfrm>
            <a:off x="733298" y="2207051"/>
            <a:ext cx="139953" cy="1825199"/>
          </a:xfrm>
          <a:gradFill>
            <a:gsLst>
              <a:gs pos="0">
                <a:srgbClr val="F4DCDC"/>
              </a:gs>
              <a:gs pos="10000">
                <a:srgbClr val="F4DCDC"/>
              </a:gs>
              <a:gs pos="30000">
                <a:srgbClr val="00ECFF"/>
              </a:gs>
              <a:gs pos="50000">
                <a:srgbClr val="FFA0FF"/>
              </a:gs>
              <a:gs pos="80000">
                <a:srgbClr val="B479FF"/>
              </a:gs>
              <a:gs pos="100000">
                <a:srgbClr val="7894FF"/>
              </a:gs>
            </a:gsLst>
            <a:lin ang="16200000" scaled="0"/>
          </a:gradFill>
        </p:spPr>
        <p:txBody>
          <a:bodyPr>
            <a:noAutofit/>
          </a:bodyPr>
          <a:lstStyle>
            <a:lvl1pPr>
              <a:defRPr sz="100">
                <a:noFill/>
              </a:defRPr>
            </a:lvl1pPr>
          </a:lstStyle>
          <a:p>
            <a:pPr lvl="0"/>
            <a:r>
              <a:rPr lang="fr-FR" noProof="0"/>
              <a:t>Cliquez pour modifier les styles du texte du masque</a:t>
            </a:r>
          </a:p>
        </p:txBody>
      </p:sp>
      <p:sp>
        <p:nvSpPr>
          <p:cNvPr id="57" name="Espace réservé du texte 3">
            <a:extLst>
              <a:ext uri="{FF2B5EF4-FFF2-40B4-BE49-F238E27FC236}">
                <a16:creationId xmlns:a16="http://schemas.microsoft.com/office/drawing/2014/main" id="{F02986FD-C5B7-3E30-626F-88D1BBFE5BD7}"/>
              </a:ext>
            </a:extLst>
          </p:cNvPr>
          <p:cNvSpPr>
            <a:spLocks noGrp="1"/>
          </p:cNvSpPr>
          <p:nvPr>
            <p:ph type="body" sz="quarter" idx="20"/>
          </p:nvPr>
        </p:nvSpPr>
        <p:spPr>
          <a:xfrm>
            <a:off x="7507955" y="3207600"/>
            <a:ext cx="139953" cy="824650"/>
          </a:xfrm>
          <a:gradFill>
            <a:gsLst>
              <a:gs pos="0">
                <a:srgbClr val="F4DCDC"/>
              </a:gs>
              <a:gs pos="10000">
                <a:srgbClr val="F4DCDC"/>
              </a:gs>
              <a:gs pos="30000">
                <a:srgbClr val="00ECFF"/>
              </a:gs>
              <a:gs pos="50000">
                <a:srgbClr val="FFA0FF"/>
              </a:gs>
              <a:gs pos="80000">
                <a:srgbClr val="B479FF"/>
              </a:gs>
              <a:gs pos="100000">
                <a:srgbClr val="7894FF"/>
              </a:gs>
            </a:gsLst>
            <a:lin ang="16200000" scaled="0"/>
          </a:gradFill>
        </p:spPr>
        <p:txBody>
          <a:bodyPr>
            <a:noAutofit/>
          </a:bodyPr>
          <a:lstStyle>
            <a:lvl1pPr>
              <a:defRPr sz="100">
                <a:noFill/>
              </a:defRPr>
            </a:lvl1pPr>
          </a:lstStyle>
          <a:p>
            <a:pPr lvl="0"/>
            <a:r>
              <a:rPr lang="fr-FR" noProof="0"/>
              <a:t>Cliquez pour modifier les styles du texte du masque</a:t>
            </a:r>
          </a:p>
        </p:txBody>
      </p:sp>
      <p:sp>
        <p:nvSpPr>
          <p:cNvPr id="58" name="Espace réservé du texte 3">
            <a:extLst>
              <a:ext uri="{FF2B5EF4-FFF2-40B4-BE49-F238E27FC236}">
                <a16:creationId xmlns:a16="http://schemas.microsoft.com/office/drawing/2014/main" id="{2DD9F4DB-5918-1DE8-DC8F-C8DA246D7A08}"/>
              </a:ext>
            </a:extLst>
          </p:cNvPr>
          <p:cNvSpPr>
            <a:spLocks noGrp="1"/>
          </p:cNvSpPr>
          <p:nvPr>
            <p:ph type="body" sz="quarter" idx="21"/>
          </p:nvPr>
        </p:nvSpPr>
        <p:spPr>
          <a:xfrm>
            <a:off x="2095949" y="2203821"/>
            <a:ext cx="139953" cy="447617"/>
          </a:xfrm>
          <a:solidFill>
            <a:schemeClr val="accent1"/>
          </a:solidFill>
        </p:spPr>
        <p:txBody>
          <a:bodyPr>
            <a:noAutofit/>
          </a:bodyPr>
          <a:lstStyle>
            <a:lvl1pPr>
              <a:defRPr sz="100">
                <a:noFill/>
              </a:defRPr>
            </a:lvl1pPr>
          </a:lstStyle>
          <a:p>
            <a:pPr lvl="0"/>
            <a:r>
              <a:rPr lang="fr-FR" noProof="0"/>
              <a:t>Cliquez pour modifier les styles du texte du masque</a:t>
            </a:r>
          </a:p>
        </p:txBody>
      </p:sp>
      <p:sp>
        <p:nvSpPr>
          <p:cNvPr id="59" name="Espace réservé du texte 3">
            <a:extLst>
              <a:ext uri="{FF2B5EF4-FFF2-40B4-BE49-F238E27FC236}">
                <a16:creationId xmlns:a16="http://schemas.microsoft.com/office/drawing/2014/main" id="{000FEC54-FBBC-E6E1-4ACA-4C86BD682E13}"/>
              </a:ext>
            </a:extLst>
          </p:cNvPr>
          <p:cNvSpPr>
            <a:spLocks noGrp="1"/>
          </p:cNvSpPr>
          <p:nvPr>
            <p:ph type="body" sz="quarter" idx="22"/>
          </p:nvPr>
        </p:nvSpPr>
        <p:spPr>
          <a:xfrm>
            <a:off x="3458600" y="2651438"/>
            <a:ext cx="139953" cy="245269"/>
          </a:xfrm>
          <a:solidFill>
            <a:schemeClr val="accent1"/>
          </a:solidFill>
        </p:spPr>
        <p:txBody>
          <a:bodyPr>
            <a:noAutofit/>
          </a:bodyPr>
          <a:lstStyle>
            <a:lvl1pPr>
              <a:defRPr sz="100">
                <a:noFill/>
              </a:defRPr>
            </a:lvl1pPr>
          </a:lstStyle>
          <a:p>
            <a:pPr lvl="0"/>
            <a:r>
              <a:rPr lang="fr-FR" noProof="0"/>
              <a:t>Cliquez pour modifier les styles du texte du masque</a:t>
            </a:r>
          </a:p>
        </p:txBody>
      </p:sp>
      <p:sp>
        <p:nvSpPr>
          <p:cNvPr id="60" name="Espace réservé du texte 3">
            <a:extLst>
              <a:ext uri="{FF2B5EF4-FFF2-40B4-BE49-F238E27FC236}">
                <a16:creationId xmlns:a16="http://schemas.microsoft.com/office/drawing/2014/main" id="{FC995F38-A0EA-47D9-DE75-A4677F13E6BC}"/>
              </a:ext>
            </a:extLst>
          </p:cNvPr>
          <p:cNvSpPr>
            <a:spLocks noGrp="1"/>
          </p:cNvSpPr>
          <p:nvPr>
            <p:ph type="body" sz="quarter" idx="23"/>
          </p:nvPr>
        </p:nvSpPr>
        <p:spPr>
          <a:xfrm>
            <a:off x="4829001" y="2896707"/>
            <a:ext cx="139953" cy="238069"/>
          </a:xfrm>
          <a:solidFill>
            <a:schemeClr val="accent1"/>
          </a:solidFill>
        </p:spPr>
        <p:txBody>
          <a:bodyPr>
            <a:noAutofit/>
          </a:bodyPr>
          <a:lstStyle>
            <a:lvl1pPr>
              <a:defRPr sz="100">
                <a:noFill/>
              </a:defRPr>
            </a:lvl1pPr>
          </a:lstStyle>
          <a:p>
            <a:pPr lvl="0"/>
            <a:r>
              <a:rPr lang="fr-FR" noProof="0"/>
              <a:t>Cliquez pour modifier les styles du texte du masque</a:t>
            </a:r>
          </a:p>
        </p:txBody>
      </p:sp>
      <p:sp>
        <p:nvSpPr>
          <p:cNvPr id="61" name="Espace réservé du texte 3">
            <a:extLst>
              <a:ext uri="{FF2B5EF4-FFF2-40B4-BE49-F238E27FC236}">
                <a16:creationId xmlns:a16="http://schemas.microsoft.com/office/drawing/2014/main" id="{83C105B9-FE3A-C963-9905-499EF5A3CBBB}"/>
              </a:ext>
            </a:extLst>
          </p:cNvPr>
          <p:cNvSpPr>
            <a:spLocks noGrp="1"/>
          </p:cNvSpPr>
          <p:nvPr>
            <p:ph type="body" sz="quarter" idx="24"/>
          </p:nvPr>
        </p:nvSpPr>
        <p:spPr>
          <a:xfrm>
            <a:off x="6167264" y="3134776"/>
            <a:ext cx="139953" cy="72825"/>
          </a:xfrm>
          <a:solidFill>
            <a:schemeClr val="accent1"/>
          </a:solidFill>
        </p:spPr>
        <p:txBody>
          <a:bodyPr>
            <a:noAutofit/>
          </a:bodyPr>
          <a:lstStyle>
            <a:lvl1pPr>
              <a:defRPr sz="100">
                <a:noFill/>
              </a:defRPr>
            </a:lvl1pPr>
          </a:lstStyle>
          <a:p>
            <a:pPr lvl="0"/>
            <a:r>
              <a:rPr lang="fr-FR" noProof="0"/>
              <a:t>Cliquez pour modifier les styles du texte du masque</a:t>
            </a:r>
          </a:p>
        </p:txBody>
      </p:sp>
      <p:sp>
        <p:nvSpPr>
          <p:cNvPr id="62" name="Espace réservé du texte 9">
            <a:extLst>
              <a:ext uri="{FF2B5EF4-FFF2-40B4-BE49-F238E27FC236}">
                <a16:creationId xmlns:a16="http://schemas.microsoft.com/office/drawing/2014/main" id="{3BF76218-6EEB-1831-28D7-BE7F72E42A56}"/>
              </a:ext>
            </a:extLst>
          </p:cNvPr>
          <p:cNvSpPr>
            <a:spLocks noGrp="1"/>
          </p:cNvSpPr>
          <p:nvPr>
            <p:ph type="body" sz="quarter" idx="56" hasCustomPrompt="1"/>
          </p:nvPr>
        </p:nvSpPr>
        <p:spPr>
          <a:xfrm>
            <a:off x="1414446" y="2942654"/>
            <a:ext cx="1497758" cy="603370"/>
          </a:xfrm>
        </p:spPr>
        <p:txBody>
          <a:bodyPr anchor="t"/>
          <a:lstStyle>
            <a:lvl1pPr algn="ctr">
              <a:lnSpc>
                <a:spcPct val="98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8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Next gen BEV engineering</a:t>
            </a:r>
          </a:p>
          <a:p>
            <a:pPr lvl="0"/>
            <a:r>
              <a:rPr lang="en-US" noProof="0" dirty="0"/>
              <a:t>Fit for purpose cell chemistry</a:t>
            </a:r>
          </a:p>
          <a:p>
            <a:pPr lvl="0"/>
            <a:r>
              <a:rPr lang="en-US" noProof="0" dirty="0"/>
              <a:t>Increasing value chain integration</a:t>
            </a:r>
          </a:p>
          <a:p>
            <a:pPr lvl="0"/>
            <a:r>
              <a:rPr lang="en-US" noProof="0" dirty="0"/>
              <a:t>All in one </a:t>
            </a:r>
            <a:r>
              <a:rPr lang="en-US" noProof="0" dirty="0" err="1"/>
              <a:t>ePWT</a:t>
            </a:r>
            <a:r>
              <a:rPr lang="en-US" noProof="0" dirty="0"/>
              <a:t> integration</a:t>
            </a:r>
          </a:p>
        </p:txBody>
      </p:sp>
      <p:sp>
        <p:nvSpPr>
          <p:cNvPr id="63" name="Espace réservé du texte 9">
            <a:extLst>
              <a:ext uri="{FF2B5EF4-FFF2-40B4-BE49-F238E27FC236}">
                <a16:creationId xmlns:a16="http://schemas.microsoft.com/office/drawing/2014/main" id="{887D056E-3EE5-4E6A-BF6D-EA70B09FB813}"/>
              </a:ext>
            </a:extLst>
          </p:cNvPr>
          <p:cNvSpPr>
            <a:spLocks noGrp="1"/>
          </p:cNvSpPr>
          <p:nvPr>
            <p:ph type="body" sz="quarter" idx="57" hasCustomPrompt="1"/>
          </p:nvPr>
        </p:nvSpPr>
        <p:spPr>
          <a:xfrm>
            <a:off x="4414697" y="4183940"/>
            <a:ext cx="962210" cy="177228"/>
          </a:xfrm>
        </p:spPr>
        <p:txBody>
          <a:bodyPr anchor="t"/>
          <a:lstStyle>
            <a:lvl1pPr algn="ctr">
              <a:lnSpc>
                <a:spcPct val="96000"/>
              </a:lnSpc>
              <a:defRPr lang="en-GB" sz="600" b="0" kern="1200" cap="all" spc="1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Car</a:t>
            </a:r>
          </a:p>
          <a:p>
            <a:pPr lvl="0"/>
            <a:r>
              <a:rPr lang="en-US" noProof="0" dirty="0"/>
              <a:t>efficiency</a:t>
            </a:r>
          </a:p>
        </p:txBody>
      </p:sp>
      <p:sp>
        <p:nvSpPr>
          <p:cNvPr id="64" name="Espace réservé du texte 9">
            <a:extLst>
              <a:ext uri="{FF2B5EF4-FFF2-40B4-BE49-F238E27FC236}">
                <a16:creationId xmlns:a16="http://schemas.microsoft.com/office/drawing/2014/main" id="{3678DA63-6A60-2291-6333-EDA8FA5860BB}"/>
              </a:ext>
            </a:extLst>
          </p:cNvPr>
          <p:cNvSpPr>
            <a:spLocks noGrp="1"/>
          </p:cNvSpPr>
          <p:nvPr>
            <p:ph type="body" sz="quarter" idx="58" hasCustomPrompt="1"/>
          </p:nvPr>
        </p:nvSpPr>
        <p:spPr>
          <a:xfrm>
            <a:off x="5763278" y="4183940"/>
            <a:ext cx="962210" cy="88614"/>
          </a:xfrm>
        </p:spPr>
        <p:txBody>
          <a:bodyPr anchor="t"/>
          <a:lstStyle>
            <a:lvl1pPr algn="ctr">
              <a:lnSpc>
                <a:spcPct val="96000"/>
              </a:lnSpc>
              <a:defRPr lang="en-GB" sz="600" b="0" kern="1200" cap="all" spc="1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productivity</a:t>
            </a:r>
          </a:p>
        </p:txBody>
      </p:sp>
      <p:sp>
        <p:nvSpPr>
          <p:cNvPr id="65" name="Espace réservé du texte 9">
            <a:extLst>
              <a:ext uri="{FF2B5EF4-FFF2-40B4-BE49-F238E27FC236}">
                <a16:creationId xmlns:a16="http://schemas.microsoft.com/office/drawing/2014/main" id="{996C54A4-FB9D-CECA-1E17-3A107F57EBCA}"/>
              </a:ext>
            </a:extLst>
          </p:cNvPr>
          <p:cNvSpPr>
            <a:spLocks noGrp="1"/>
          </p:cNvSpPr>
          <p:nvPr>
            <p:ph type="body" sz="quarter" idx="59" hasCustomPrompt="1"/>
          </p:nvPr>
        </p:nvSpPr>
        <p:spPr>
          <a:xfrm>
            <a:off x="7096826" y="4183940"/>
            <a:ext cx="962210" cy="177228"/>
          </a:xfrm>
        </p:spPr>
        <p:txBody>
          <a:bodyPr anchor="t"/>
          <a:lstStyle>
            <a:lvl1pPr algn="ctr">
              <a:lnSpc>
                <a:spcPct val="96000"/>
              </a:lnSpc>
              <a:defRPr lang="en-GB" sz="600" b="0" kern="1200" cap="all" spc="1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2nd gen</a:t>
            </a:r>
          </a:p>
          <a:p>
            <a:pPr lvl="0"/>
            <a:r>
              <a:rPr lang="en-US" noProof="0" dirty="0"/>
              <a:t>2017</a:t>
            </a:r>
          </a:p>
        </p:txBody>
      </p:sp>
      <p:sp>
        <p:nvSpPr>
          <p:cNvPr id="66" name="Espace réservé du texte 9">
            <a:extLst>
              <a:ext uri="{FF2B5EF4-FFF2-40B4-BE49-F238E27FC236}">
                <a16:creationId xmlns:a16="http://schemas.microsoft.com/office/drawing/2014/main" id="{AC8CB753-2E0F-C7D1-3E1E-DE1A5720043D}"/>
              </a:ext>
            </a:extLst>
          </p:cNvPr>
          <p:cNvSpPr>
            <a:spLocks noGrp="1"/>
          </p:cNvSpPr>
          <p:nvPr>
            <p:ph type="body" sz="quarter" idx="60" hasCustomPrompt="1"/>
          </p:nvPr>
        </p:nvSpPr>
        <p:spPr>
          <a:xfrm>
            <a:off x="322169" y="4183940"/>
            <a:ext cx="962210" cy="177228"/>
          </a:xfrm>
        </p:spPr>
        <p:txBody>
          <a:bodyPr anchor="t"/>
          <a:lstStyle>
            <a:lvl1pPr algn="ctr">
              <a:lnSpc>
                <a:spcPct val="96000"/>
              </a:lnSpc>
              <a:defRPr lang="en-GB" sz="600" b="0" kern="1200" cap="all" spc="1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1st gen</a:t>
            </a:r>
          </a:p>
          <a:p>
            <a:pPr lvl="0"/>
            <a:r>
              <a:rPr lang="en-US" noProof="0" dirty="0"/>
              <a:t>today</a:t>
            </a:r>
          </a:p>
        </p:txBody>
      </p:sp>
      <p:sp>
        <p:nvSpPr>
          <p:cNvPr id="67" name="Espace réservé du texte 9">
            <a:extLst>
              <a:ext uri="{FF2B5EF4-FFF2-40B4-BE49-F238E27FC236}">
                <a16:creationId xmlns:a16="http://schemas.microsoft.com/office/drawing/2014/main" id="{F361E4D3-8909-3265-D82A-78967D54437B}"/>
              </a:ext>
            </a:extLst>
          </p:cNvPr>
          <p:cNvSpPr>
            <a:spLocks noGrp="1"/>
          </p:cNvSpPr>
          <p:nvPr>
            <p:ph type="body" sz="quarter" idx="61" hasCustomPrompt="1"/>
          </p:nvPr>
        </p:nvSpPr>
        <p:spPr>
          <a:xfrm>
            <a:off x="1684820" y="4183940"/>
            <a:ext cx="962210" cy="177228"/>
          </a:xfrm>
        </p:spPr>
        <p:txBody>
          <a:bodyPr anchor="t"/>
          <a:lstStyle>
            <a:lvl1pPr algn="ctr">
              <a:lnSpc>
                <a:spcPct val="96000"/>
              </a:lnSpc>
              <a:defRPr lang="en-GB" sz="600" b="0" kern="1200" cap="all" spc="1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Battery</a:t>
            </a:r>
          </a:p>
          <a:p>
            <a:pPr lvl="0"/>
            <a:r>
              <a:rPr lang="en-US" noProof="0" dirty="0"/>
              <a:t>And e-</a:t>
            </a:r>
            <a:r>
              <a:rPr lang="en-US" noProof="0" dirty="0" err="1"/>
              <a:t>pwt</a:t>
            </a:r>
            <a:r>
              <a:rPr lang="en-US" noProof="0" dirty="0"/>
              <a:t> tech</a:t>
            </a:r>
          </a:p>
        </p:txBody>
      </p:sp>
      <p:sp>
        <p:nvSpPr>
          <p:cNvPr id="68" name="Espace réservé du texte 9">
            <a:extLst>
              <a:ext uri="{FF2B5EF4-FFF2-40B4-BE49-F238E27FC236}">
                <a16:creationId xmlns:a16="http://schemas.microsoft.com/office/drawing/2014/main" id="{04EA572E-E5C0-2D29-4FFE-E83ADE6064B3}"/>
              </a:ext>
            </a:extLst>
          </p:cNvPr>
          <p:cNvSpPr>
            <a:spLocks noGrp="1"/>
          </p:cNvSpPr>
          <p:nvPr>
            <p:ph type="body" sz="quarter" idx="62" hasCustomPrompt="1"/>
          </p:nvPr>
        </p:nvSpPr>
        <p:spPr>
          <a:xfrm>
            <a:off x="3047471" y="4183940"/>
            <a:ext cx="962210" cy="177228"/>
          </a:xfrm>
        </p:spPr>
        <p:txBody>
          <a:bodyPr anchor="t"/>
          <a:lstStyle>
            <a:lvl1pPr algn="ctr">
              <a:lnSpc>
                <a:spcPct val="96000"/>
              </a:lnSpc>
              <a:defRPr lang="en-GB" sz="600" b="0" kern="1200" cap="all" spc="16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Platform/</a:t>
            </a:r>
          </a:p>
          <a:p>
            <a:pPr lvl="0"/>
            <a:r>
              <a:rPr lang="en-US" noProof="0" dirty="0"/>
              <a:t>Upper body</a:t>
            </a:r>
          </a:p>
        </p:txBody>
      </p:sp>
      <p:sp>
        <p:nvSpPr>
          <p:cNvPr id="69" name="Espace réservé du texte 9">
            <a:extLst>
              <a:ext uri="{FF2B5EF4-FFF2-40B4-BE49-F238E27FC236}">
                <a16:creationId xmlns:a16="http://schemas.microsoft.com/office/drawing/2014/main" id="{83FD1EA0-07E1-F5EF-6FE4-BA2FA2D25F89}"/>
              </a:ext>
            </a:extLst>
          </p:cNvPr>
          <p:cNvSpPr>
            <a:spLocks noGrp="1"/>
          </p:cNvSpPr>
          <p:nvPr>
            <p:ph type="body" sz="quarter" idx="63" hasCustomPrompt="1"/>
          </p:nvPr>
        </p:nvSpPr>
        <p:spPr>
          <a:xfrm>
            <a:off x="2779697" y="3179409"/>
            <a:ext cx="1497758" cy="603370"/>
          </a:xfrm>
        </p:spPr>
        <p:txBody>
          <a:bodyPr anchor="t"/>
          <a:lstStyle>
            <a:lvl1pPr algn="ctr">
              <a:lnSpc>
                <a:spcPct val="98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8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EV platform step change</a:t>
            </a:r>
          </a:p>
          <a:p>
            <a:pPr lvl="0"/>
            <a:r>
              <a:rPr lang="en-US" noProof="0" dirty="0"/>
              <a:t>Cell-to pack / cell to chassis</a:t>
            </a:r>
          </a:p>
          <a:p>
            <a:pPr lvl="0"/>
            <a:r>
              <a:rPr lang="en-US" noProof="0" dirty="0"/>
              <a:t>20-30% fewer parts per car</a:t>
            </a:r>
          </a:p>
          <a:p>
            <a:pPr lvl="0"/>
            <a:r>
              <a:rPr lang="en-US" noProof="0" dirty="0"/>
              <a:t>Constantly improving cost</a:t>
            </a:r>
          </a:p>
          <a:p>
            <a:pPr lvl="0"/>
            <a:r>
              <a:rPr lang="en-US" noProof="0" dirty="0"/>
              <a:t>efficient platform</a:t>
            </a:r>
          </a:p>
        </p:txBody>
      </p:sp>
      <p:sp>
        <p:nvSpPr>
          <p:cNvPr id="70" name="Espace réservé du texte 9">
            <a:extLst>
              <a:ext uri="{FF2B5EF4-FFF2-40B4-BE49-F238E27FC236}">
                <a16:creationId xmlns:a16="http://schemas.microsoft.com/office/drawing/2014/main" id="{AD03CDB9-6832-31F1-2B46-B5A1A17B7DCF}"/>
              </a:ext>
            </a:extLst>
          </p:cNvPr>
          <p:cNvSpPr>
            <a:spLocks noGrp="1"/>
          </p:cNvSpPr>
          <p:nvPr>
            <p:ph type="body" sz="quarter" idx="64" hasCustomPrompt="1"/>
          </p:nvPr>
        </p:nvSpPr>
        <p:spPr>
          <a:xfrm>
            <a:off x="4144948" y="3422713"/>
            <a:ext cx="1497758" cy="603370"/>
          </a:xfrm>
        </p:spPr>
        <p:txBody>
          <a:bodyPr anchor="t"/>
          <a:lstStyle>
            <a:lvl1pPr algn="ctr">
              <a:lnSpc>
                <a:spcPct val="98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8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Less energy for same range</a:t>
            </a:r>
          </a:p>
          <a:p>
            <a:pPr lvl="0"/>
            <a:r>
              <a:rPr lang="en-US" noProof="0" dirty="0"/>
              <a:t>Advanced </a:t>
            </a:r>
            <a:r>
              <a:rPr lang="en-US" noProof="0" dirty="0" err="1"/>
              <a:t>ePWT</a:t>
            </a:r>
            <a:r>
              <a:rPr lang="en-US" noProof="0" dirty="0"/>
              <a:t> efficiency</a:t>
            </a:r>
          </a:p>
          <a:p>
            <a:pPr lvl="0"/>
            <a:r>
              <a:rPr lang="en-US" noProof="0" dirty="0"/>
              <a:t>Improved charging performance</a:t>
            </a:r>
          </a:p>
          <a:p>
            <a:pPr lvl="0"/>
            <a:r>
              <a:rPr lang="en-US" noProof="0" dirty="0"/>
              <a:t>with 15% to 80% charge in 15min</a:t>
            </a:r>
          </a:p>
        </p:txBody>
      </p:sp>
      <p:sp>
        <p:nvSpPr>
          <p:cNvPr id="71" name="Espace réservé du texte 9">
            <a:extLst>
              <a:ext uri="{FF2B5EF4-FFF2-40B4-BE49-F238E27FC236}">
                <a16:creationId xmlns:a16="http://schemas.microsoft.com/office/drawing/2014/main" id="{3CE8A5F1-466B-0719-B6E9-AE0EE361FD36}"/>
              </a:ext>
            </a:extLst>
          </p:cNvPr>
          <p:cNvSpPr>
            <a:spLocks noGrp="1"/>
          </p:cNvSpPr>
          <p:nvPr>
            <p:ph type="body" sz="quarter" idx="65" hasCustomPrompt="1"/>
          </p:nvPr>
        </p:nvSpPr>
        <p:spPr>
          <a:xfrm>
            <a:off x="5495504" y="3511397"/>
            <a:ext cx="1497758" cy="482696"/>
          </a:xfrm>
        </p:spPr>
        <p:txBody>
          <a:bodyPr anchor="t"/>
          <a:lstStyle>
            <a:lvl1pPr algn="ctr">
              <a:lnSpc>
                <a:spcPct val="98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8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Operations excellence</a:t>
            </a:r>
          </a:p>
          <a:p>
            <a:pPr lvl="0"/>
            <a:r>
              <a:rPr lang="en-US" noProof="0" dirty="0"/>
              <a:t>&lt;10 </a:t>
            </a:r>
            <a:r>
              <a:rPr lang="en-US" noProof="0" dirty="0" err="1"/>
              <a:t>hpu</a:t>
            </a:r>
            <a:endParaRPr lang="en-US" noProof="0" dirty="0"/>
          </a:p>
          <a:p>
            <a:pPr lvl="0"/>
            <a:r>
              <a:rPr lang="en-US" noProof="0" dirty="0"/>
              <a:t>-50% inbound logistics</a:t>
            </a:r>
          </a:p>
          <a:p>
            <a:pPr lvl="0"/>
            <a:r>
              <a:rPr lang="en-US" noProof="0" dirty="0"/>
              <a:t>-40% suppliers</a:t>
            </a:r>
          </a:p>
        </p:txBody>
      </p:sp>
      <p:sp>
        <p:nvSpPr>
          <p:cNvPr id="72" name="Espace réservé du texte 9">
            <a:extLst>
              <a:ext uri="{FF2B5EF4-FFF2-40B4-BE49-F238E27FC236}">
                <a16:creationId xmlns:a16="http://schemas.microsoft.com/office/drawing/2014/main" id="{990EC49F-781B-04C1-036B-729A02BF3AC3}"/>
              </a:ext>
            </a:extLst>
          </p:cNvPr>
          <p:cNvSpPr>
            <a:spLocks noGrp="1"/>
          </p:cNvSpPr>
          <p:nvPr>
            <p:ph type="body" sz="quarter" idx="48" hasCustomPrompt="1"/>
          </p:nvPr>
        </p:nvSpPr>
        <p:spPr>
          <a:xfrm>
            <a:off x="5642706" y="2386841"/>
            <a:ext cx="1419095" cy="243721"/>
          </a:xfrm>
        </p:spPr>
        <p:txBody>
          <a:bodyPr anchor="ctr"/>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Open eco-system</a:t>
            </a:r>
          </a:p>
          <a:p>
            <a:pPr lvl="0"/>
            <a:r>
              <a:rPr lang="en-US" noProof="0" dirty="0"/>
              <a:t>to 3rd party developers</a:t>
            </a:r>
          </a:p>
        </p:txBody>
      </p:sp>
      <p:sp>
        <p:nvSpPr>
          <p:cNvPr id="73" name="Espace réservé du texte 9">
            <a:extLst>
              <a:ext uri="{FF2B5EF4-FFF2-40B4-BE49-F238E27FC236}">
                <a16:creationId xmlns:a16="http://schemas.microsoft.com/office/drawing/2014/main" id="{793F6F2F-590D-11BE-55F2-FB3B7379854D}"/>
              </a:ext>
            </a:extLst>
          </p:cNvPr>
          <p:cNvSpPr>
            <a:spLocks noGrp="1"/>
          </p:cNvSpPr>
          <p:nvPr>
            <p:ph type="body" sz="quarter" idx="66" hasCustomPrompt="1"/>
          </p:nvPr>
        </p:nvSpPr>
        <p:spPr>
          <a:xfrm>
            <a:off x="2533367" y="1772221"/>
            <a:ext cx="3314473" cy="478272"/>
          </a:xfrm>
        </p:spPr>
        <p:txBody>
          <a:bodyPr anchor="t"/>
          <a:lstStyle>
            <a:lvl1pPr algn="ctr">
              <a:lnSpc>
                <a:spcPct val="96000"/>
              </a:lnSpc>
              <a:spcAft>
                <a:spcPts val="0"/>
              </a:spcAft>
              <a:defRPr lang="en-GB" sz="800" kern="1200" spc="-20" baseline="0" smtClean="0">
                <a:solidFill>
                  <a:schemeClr val="tx1"/>
                </a:solidFill>
                <a:latin typeface="NouvelR Light" pitchFamily="50" charset="0"/>
                <a:ea typeface="+mn-ea"/>
                <a:cs typeface="+mn-cs"/>
              </a:defRPr>
            </a:lvl1pPr>
            <a:lvl2pPr marL="0" indent="0" algn="ctr">
              <a:lnSpc>
                <a:spcPct val="80000"/>
              </a:lnSpc>
              <a:spcAft>
                <a:spcPts val="0"/>
              </a:spcAft>
              <a:buNone/>
              <a:defRPr lang="en-GB" sz="1000" kern="1200" spc="-20" baseline="0" smtClean="0">
                <a:solidFill>
                  <a:schemeClr val="tx1"/>
                </a:solidFill>
                <a:latin typeface="NouvelR Semibold" pitchFamily="50" charset="0"/>
                <a:ea typeface="+mn-ea"/>
                <a:cs typeface="+mn-cs"/>
              </a:defRPr>
            </a:lvl2pPr>
            <a:lvl3pPr algn="ctr">
              <a:lnSpc>
                <a:spcPct val="70000"/>
              </a:lnSpc>
              <a:spcAft>
                <a:spcPts val="0"/>
              </a:spcAft>
              <a:defRPr sz="2200"/>
            </a:lvl3pPr>
          </a:lstStyle>
          <a:p>
            <a:pPr lvl="2"/>
            <a:r>
              <a:rPr lang="en-US" noProof="0" dirty="0"/>
              <a:t>40%+</a:t>
            </a:r>
          </a:p>
          <a:p>
            <a:pPr lvl="1"/>
            <a:r>
              <a:rPr lang="en-US" noProof="0" dirty="0"/>
              <a:t>Cost reduction target</a:t>
            </a:r>
          </a:p>
          <a:p>
            <a:pPr lvl="0"/>
            <a:r>
              <a:rPr lang="en-US" noProof="0" dirty="0"/>
              <a:t>Excluding incremental benefits from mix and volume effects</a:t>
            </a:r>
          </a:p>
        </p:txBody>
      </p:sp>
      <p:sp>
        <p:nvSpPr>
          <p:cNvPr id="2" name="Espace réservé du texte 9">
            <a:extLst>
              <a:ext uri="{FF2B5EF4-FFF2-40B4-BE49-F238E27FC236}">
                <a16:creationId xmlns:a16="http://schemas.microsoft.com/office/drawing/2014/main" id="{9CB7D541-5718-AFE6-4AD0-A73D8A96C5E5}"/>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tx1"/>
                </a:solidFill>
                <a:latin typeface="+mj-lt"/>
                <a:ea typeface="+mj-ea"/>
                <a:cs typeface="+mj-cs"/>
              </a:defRPr>
            </a:lvl1pPr>
            <a:lvl2pPr marL="0" indent="0">
              <a:lnSpc>
                <a:spcPct val="100000"/>
              </a:lnSpc>
              <a:spcAft>
                <a:spcPts val="0"/>
              </a:spcAft>
              <a:buNone/>
              <a:defRPr lang="en-GB" sz="1600" b="1" kern="1200" cap="all" spc="300" baseline="0" smtClean="0">
                <a:solidFill>
                  <a:schemeClr val="tx1"/>
                </a:solidFill>
                <a:latin typeface="+mj-lt"/>
                <a:ea typeface="+mj-ea"/>
                <a:cs typeface="+mj-cs"/>
              </a:defRPr>
            </a:lvl2pPr>
          </a:lstStyle>
          <a:p>
            <a:pPr lvl="1"/>
            <a:r>
              <a:rPr lang="en-US" noProof="0" dirty="0"/>
              <a:t>TITLE IN ONE LINE</a:t>
            </a:r>
          </a:p>
          <a:p>
            <a:pPr lvl="0"/>
            <a:r>
              <a:rPr lang="en-US" noProof="0" dirty="0"/>
              <a:t>SUBTITLE IN ONE LINE</a:t>
            </a:r>
          </a:p>
        </p:txBody>
      </p:sp>
      <p:sp>
        <p:nvSpPr>
          <p:cNvPr id="6" name="Espace réservé du texte 9">
            <a:extLst>
              <a:ext uri="{FF2B5EF4-FFF2-40B4-BE49-F238E27FC236}">
                <a16:creationId xmlns:a16="http://schemas.microsoft.com/office/drawing/2014/main" id="{CBF34581-82DF-17AF-96DF-DA46265FD673}"/>
              </a:ext>
            </a:extLst>
          </p:cNvPr>
          <p:cNvSpPr>
            <a:spLocks noGrp="1"/>
          </p:cNvSpPr>
          <p:nvPr>
            <p:ph type="body" sz="quarter" idx="67" hasCustomPrompt="1"/>
          </p:nvPr>
        </p:nvSpPr>
        <p:spPr>
          <a:xfrm>
            <a:off x="470699" y="4605995"/>
            <a:ext cx="6730203" cy="181653"/>
          </a:xfrm>
        </p:spPr>
        <p:txBody>
          <a:bodyPr anchor="ctr"/>
          <a:lstStyle>
            <a:lvl1pPr>
              <a:defRPr sz="600" spc="-20" baseline="0">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142400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8 - White">
    <p:bg>
      <p:bgPr>
        <a:solidFill>
          <a:srgbClr val="FAFAFA"/>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p>
            <a:fld id="{D849609B-D70C-4B88-8E5F-76CF7E7F7BB1}"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p>
            <a:fld id="{914D05D1-80DD-4F3B-9820-7235810BE0FD}" type="slidenum">
              <a:rPr lang="en-US" noProof="0" smtClean="0"/>
              <a:pPr/>
              <a:t>‹#›</a:t>
            </a:fld>
            <a:endParaRPr lang="en-US" noProof="0" dirty="0"/>
          </a:p>
        </p:txBody>
      </p:sp>
      <p:sp>
        <p:nvSpPr>
          <p:cNvPr id="12" name="Espace réservé du texte 9">
            <a:extLst>
              <a:ext uri="{FF2B5EF4-FFF2-40B4-BE49-F238E27FC236}">
                <a16:creationId xmlns:a16="http://schemas.microsoft.com/office/drawing/2014/main" id="{9805A172-3529-64B5-8FD0-C97C1814C7B8}"/>
              </a:ext>
            </a:extLst>
          </p:cNvPr>
          <p:cNvSpPr>
            <a:spLocks noGrp="1"/>
          </p:cNvSpPr>
          <p:nvPr>
            <p:ph type="body" sz="quarter" idx="15" hasCustomPrompt="1"/>
          </p:nvPr>
        </p:nvSpPr>
        <p:spPr>
          <a:xfrm>
            <a:off x="470699" y="1039663"/>
            <a:ext cx="2418616" cy="236347"/>
          </a:xfrm>
        </p:spPr>
        <p:txBody>
          <a:bodyPr anchor="b"/>
          <a:lstStyle>
            <a:lvl1pPr>
              <a:lnSpc>
                <a:spcPct val="96000"/>
              </a:lnSpc>
              <a:defRPr lang="en-GB" sz="800" b="0" kern="1200" cap="all" spc="30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HIGH-TECH LOCAL</a:t>
            </a:r>
            <a:br>
              <a:rPr lang="en-US" noProof="0" dirty="0"/>
            </a:br>
            <a:r>
              <a:rPr lang="en-US" noProof="0" dirty="0"/>
              <a:t>FOR LOCAL MANUFACTURING</a:t>
            </a:r>
          </a:p>
        </p:txBody>
      </p:sp>
      <p:sp>
        <p:nvSpPr>
          <p:cNvPr id="13" name="Espace réservé du texte 3">
            <a:extLst>
              <a:ext uri="{FF2B5EF4-FFF2-40B4-BE49-F238E27FC236}">
                <a16:creationId xmlns:a16="http://schemas.microsoft.com/office/drawing/2014/main" id="{C8B8965A-235F-FDCB-9987-30A8687821DF}"/>
              </a:ext>
            </a:extLst>
          </p:cNvPr>
          <p:cNvSpPr>
            <a:spLocks noGrp="1"/>
          </p:cNvSpPr>
          <p:nvPr>
            <p:ph type="body" sz="quarter" idx="19"/>
          </p:nvPr>
        </p:nvSpPr>
        <p:spPr>
          <a:xfrm>
            <a:off x="470699" y="1320430"/>
            <a:ext cx="234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6" name="Espace réservé du texte 3">
            <a:extLst>
              <a:ext uri="{FF2B5EF4-FFF2-40B4-BE49-F238E27FC236}">
                <a16:creationId xmlns:a16="http://schemas.microsoft.com/office/drawing/2014/main" id="{84DC06D6-54E3-758A-D5EE-0F54FB887147}"/>
              </a:ext>
            </a:extLst>
          </p:cNvPr>
          <p:cNvSpPr>
            <a:spLocks noGrp="1"/>
          </p:cNvSpPr>
          <p:nvPr>
            <p:ph type="body" sz="quarter" idx="20"/>
          </p:nvPr>
        </p:nvSpPr>
        <p:spPr>
          <a:xfrm>
            <a:off x="470699" y="1913361"/>
            <a:ext cx="234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7" name="Espace réservé du texte 3">
            <a:extLst>
              <a:ext uri="{FF2B5EF4-FFF2-40B4-BE49-F238E27FC236}">
                <a16:creationId xmlns:a16="http://schemas.microsoft.com/office/drawing/2014/main" id="{0DA7BC36-DD01-EA73-5E66-634DD3F6589F}"/>
              </a:ext>
            </a:extLst>
          </p:cNvPr>
          <p:cNvSpPr>
            <a:spLocks noGrp="1"/>
          </p:cNvSpPr>
          <p:nvPr>
            <p:ph type="body" sz="quarter" idx="21"/>
          </p:nvPr>
        </p:nvSpPr>
        <p:spPr>
          <a:xfrm>
            <a:off x="470699" y="2594398"/>
            <a:ext cx="234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8" name="Espace réservé du texte 3">
            <a:extLst>
              <a:ext uri="{FF2B5EF4-FFF2-40B4-BE49-F238E27FC236}">
                <a16:creationId xmlns:a16="http://schemas.microsoft.com/office/drawing/2014/main" id="{815E14FB-29C1-6339-F02B-FE6A4699BCF9}"/>
              </a:ext>
            </a:extLst>
          </p:cNvPr>
          <p:cNvSpPr>
            <a:spLocks noGrp="1"/>
          </p:cNvSpPr>
          <p:nvPr>
            <p:ph type="body" sz="quarter" idx="22"/>
          </p:nvPr>
        </p:nvSpPr>
        <p:spPr>
          <a:xfrm>
            <a:off x="470699" y="3349254"/>
            <a:ext cx="234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0" name="Espace réservé du texte 9">
            <a:extLst>
              <a:ext uri="{FF2B5EF4-FFF2-40B4-BE49-F238E27FC236}">
                <a16:creationId xmlns:a16="http://schemas.microsoft.com/office/drawing/2014/main" id="{B031A84E-88E2-A5AA-842A-ABF68899CB44}"/>
              </a:ext>
            </a:extLst>
          </p:cNvPr>
          <p:cNvSpPr>
            <a:spLocks noGrp="1"/>
          </p:cNvSpPr>
          <p:nvPr>
            <p:ph type="body" sz="quarter" idx="24" hasCustomPrompt="1"/>
          </p:nvPr>
        </p:nvSpPr>
        <p:spPr>
          <a:xfrm>
            <a:off x="3121816" y="1157836"/>
            <a:ext cx="4974433" cy="118174"/>
          </a:xfrm>
        </p:spPr>
        <p:txBody>
          <a:bodyPr anchor="b"/>
          <a:lstStyle>
            <a:lvl1pPr>
              <a:lnSpc>
                <a:spcPct val="96000"/>
              </a:lnSpc>
              <a:defRPr lang="en-GB" sz="800" b="0" kern="1200" cap="all" spc="300" baseline="0" dirty="0" smtClean="0">
                <a:solidFill>
                  <a:schemeClr val="tx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ALREADY OPERATING, FULLY INVESTED FROM DAY 1</a:t>
            </a:r>
          </a:p>
        </p:txBody>
      </p:sp>
      <p:sp>
        <p:nvSpPr>
          <p:cNvPr id="21" name="Espace réservé du texte 3">
            <a:extLst>
              <a:ext uri="{FF2B5EF4-FFF2-40B4-BE49-F238E27FC236}">
                <a16:creationId xmlns:a16="http://schemas.microsoft.com/office/drawing/2014/main" id="{4AD7094E-F1E1-0AD4-0F89-D9F631B97F77}"/>
              </a:ext>
            </a:extLst>
          </p:cNvPr>
          <p:cNvSpPr>
            <a:spLocks noGrp="1"/>
          </p:cNvSpPr>
          <p:nvPr>
            <p:ph type="body" sz="quarter" idx="25"/>
          </p:nvPr>
        </p:nvSpPr>
        <p:spPr>
          <a:xfrm>
            <a:off x="3121818" y="1320430"/>
            <a:ext cx="49752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2" name="Espace réservé pour une image  15">
            <a:extLst>
              <a:ext uri="{FF2B5EF4-FFF2-40B4-BE49-F238E27FC236}">
                <a16:creationId xmlns:a16="http://schemas.microsoft.com/office/drawing/2014/main" id="{6345BD36-B08A-D4E0-DD32-2F5B8294C61F}"/>
              </a:ext>
            </a:extLst>
          </p:cNvPr>
          <p:cNvSpPr>
            <a:spLocks noGrp="1"/>
          </p:cNvSpPr>
          <p:nvPr>
            <p:ph type="pic" sz="quarter" idx="26"/>
          </p:nvPr>
        </p:nvSpPr>
        <p:spPr>
          <a:xfrm>
            <a:off x="3116342" y="1443507"/>
            <a:ext cx="4674912" cy="2656893"/>
          </a:xfrm>
        </p:spPr>
        <p:txBody>
          <a:bodyPr>
            <a:noAutofit/>
          </a:bodyPr>
          <a:lstStyle>
            <a:lvl1pPr>
              <a:defRPr sz="100">
                <a:noFill/>
              </a:defRPr>
            </a:lvl1pPr>
          </a:lstStyle>
          <a:p>
            <a:r>
              <a:rPr lang="fr-FR" noProof="0"/>
              <a:t>Cliquez sur l'icône pour ajouter une image</a:t>
            </a:r>
            <a:endParaRPr lang="en-US" noProof="0" dirty="0"/>
          </a:p>
        </p:txBody>
      </p:sp>
      <p:sp>
        <p:nvSpPr>
          <p:cNvPr id="23" name="Espace réservé du texte 9">
            <a:extLst>
              <a:ext uri="{FF2B5EF4-FFF2-40B4-BE49-F238E27FC236}">
                <a16:creationId xmlns:a16="http://schemas.microsoft.com/office/drawing/2014/main" id="{C4937BBC-9A5C-009B-9A09-3B296FB0170F}"/>
              </a:ext>
            </a:extLst>
          </p:cNvPr>
          <p:cNvSpPr>
            <a:spLocks noGrp="1"/>
          </p:cNvSpPr>
          <p:nvPr>
            <p:ph type="body" sz="quarter" idx="63" hasCustomPrompt="1"/>
          </p:nvPr>
        </p:nvSpPr>
        <p:spPr>
          <a:xfrm>
            <a:off x="470698" y="1497490"/>
            <a:ext cx="2339999" cy="241348"/>
          </a:xfrm>
        </p:spPr>
        <p:txBody>
          <a:bodyPr anchor="ctr"/>
          <a:lstStyle>
            <a:lvl1pPr algn="l">
              <a:lnSpc>
                <a:spcPct val="98000"/>
              </a:lnSpc>
              <a:spcAft>
                <a:spcPts val="0"/>
              </a:spcAft>
              <a:defRPr lang="en-GB" sz="800" kern="1200" spc="-20" baseline="0" smtClean="0">
                <a:solidFill>
                  <a:schemeClr val="tx1"/>
                </a:solidFill>
                <a:latin typeface="NouvelR Light" pitchFamily="50" charset="0"/>
                <a:ea typeface="+mn-ea"/>
                <a:cs typeface="+mn-cs"/>
              </a:defRPr>
            </a:lvl1pPr>
            <a:lvl2pPr marL="0" indent="0" algn="l">
              <a:lnSpc>
                <a:spcPct val="98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Best-in-class productivity</a:t>
            </a:r>
          </a:p>
          <a:p>
            <a:pPr lvl="0"/>
            <a:r>
              <a:rPr lang="en-US" noProof="0" dirty="0"/>
              <a:t>&lt;10hpu in 2025 target</a:t>
            </a:r>
          </a:p>
        </p:txBody>
      </p:sp>
      <p:sp>
        <p:nvSpPr>
          <p:cNvPr id="24" name="Espace réservé du texte 9">
            <a:extLst>
              <a:ext uri="{FF2B5EF4-FFF2-40B4-BE49-F238E27FC236}">
                <a16:creationId xmlns:a16="http://schemas.microsoft.com/office/drawing/2014/main" id="{FCB78D52-038C-B2EE-6CBE-269BCAE99B7B}"/>
              </a:ext>
            </a:extLst>
          </p:cNvPr>
          <p:cNvSpPr>
            <a:spLocks noGrp="1"/>
          </p:cNvSpPr>
          <p:nvPr>
            <p:ph type="body" sz="quarter" idx="64" hasCustomPrompt="1"/>
          </p:nvPr>
        </p:nvSpPr>
        <p:spPr>
          <a:xfrm>
            <a:off x="470698" y="2068699"/>
            <a:ext cx="2339999" cy="362022"/>
          </a:xfrm>
        </p:spPr>
        <p:txBody>
          <a:bodyPr anchor="ctr"/>
          <a:lstStyle>
            <a:lvl1pPr algn="l">
              <a:lnSpc>
                <a:spcPct val="98000"/>
              </a:lnSpc>
              <a:spcAft>
                <a:spcPts val="0"/>
              </a:spcAft>
              <a:defRPr lang="en-GB" sz="800" kern="1200" spc="-20" baseline="0" smtClean="0">
                <a:solidFill>
                  <a:schemeClr val="tx1"/>
                </a:solidFill>
                <a:latin typeface="NouvelR Light" pitchFamily="50" charset="0"/>
                <a:ea typeface="+mn-ea"/>
                <a:cs typeface="+mn-cs"/>
              </a:defRPr>
            </a:lvl1pPr>
            <a:lvl2pPr marL="0" indent="0" algn="l">
              <a:lnSpc>
                <a:spcPct val="98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Supplier and customer </a:t>
            </a:r>
            <a:r>
              <a:rPr lang="en-US" noProof="0" dirty="0" err="1"/>
              <a:t>localisation</a:t>
            </a:r>
            <a:endParaRPr lang="en-US" noProof="0" dirty="0"/>
          </a:p>
          <a:p>
            <a:pPr lvl="0"/>
            <a:r>
              <a:rPr lang="en-US" noProof="0" dirty="0"/>
              <a:t>80% of suppliers &lt; 300km</a:t>
            </a:r>
          </a:p>
          <a:p>
            <a:pPr lvl="0"/>
            <a:r>
              <a:rPr lang="en-US" noProof="0" dirty="0"/>
              <a:t>2/3 of customers &lt;1,000km</a:t>
            </a:r>
          </a:p>
        </p:txBody>
      </p:sp>
      <p:sp>
        <p:nvSpPr>
          <p:cNvPr id="25" name="Espace réservé du texte 9">
            <a:extLst>
              <a:ext uri="{FF2B5EF4-FFF2-40B4-BE49-F238E27FC236}">
                <a16:creationId xmlns:a16="http://schemas.microsoft.com/office/drawing/2014/main" id="{2277FFFB-9FA9-7067-16B3-DE549D9574E8}"/>
              </a:ext>
            </a:extLst>
          </p:cNvPr>
          <p:cNvSpPr>
            <a:spLocks noGrp="1"/>
          </p:cNvSpPr>
          <p:nvPr>
            <p:ph type="body" sz="quarter" idx="65" hasCustomPrompt="1"/>
          </p:nvPr>
        </p:nvSpPr>
        <p:spPr>
          <a:xfrm>
            <a:off x="470698" y="2743491"/>
            <a:ext cx="2339999" cy="482696"/>
          </a:xfrm>
        </p:spPr>
        <p:txBody>
          <a:bodyPr anchor="ctr"/>
          <a:lstStyle>
            <a:lvl1pPr algn="l">
              <a:lnSpc>
                <a:spcPct val="98000"/>
              </a:lnSpc>
              <a:spcAft>
                <a:spcPts val="0"/>
              </a:spcAft>
              <a:defRPr lang="en-GB" sz="800" kern="1200" spc="-20" baseline="0" smtClean="0">
                <a:solidFill>
                  <a:schemeClr val="tx1"/>
                </a:solidFill>
                <a:latin typeface="NouvelR Light" pitchFamily="50" charset="0"/>
                <a:ea typeface="+mn-ea"/>
                <a:cs typeface="+mn-cs"/>
              </a:defRPr>
            </a:lvl1pPr>
            <a:lvl2pPr marL="0" indent="0" algn="l">
              <a:lnSpc>
                <a:spcPct val="98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Net zero production by 2025 targeted</a:t>
            </a:r>
          </a:p>
          <a:p>
            <a:pPr lvl="0"/>
            <a:r>
              <a:rPr lang="en-US" noProof="0" dirty="0"/>
              <a:t>Smart carbon neutral production</a:t>
            </a:r>
          </a:p>
          <a:p>
            <a:pPr lvl="0"/>
            <a:r>
              <a:rPr lang="en-US" noProof="0" dirty="0"/>
              <a:t>with the largest green</a:t>
            </a:r>
          </a:p>
          <a:p>
            <a:pPr lvl="0"/>
            <a:r>
              <a:rPr lang="en-US" noProof="0" dirty="0"/>
              <a:t>energy contract in France1</a:t>
            </a:r>
          </a:p>
        </p:txBody>
      </p:sp>
      <p:sp>
        <p:nvSpPr>
          <p:cNvPr id="26" name="Espace réservé du texte 9">
            <a:extLst>
              <a:ext uri="{FF2B5EF4-FFF2-40B4-BE49-F238E27FC236}">
                <a16:creationId xmlns:a16="http://schemas.microsoft.com/office/drawing/2014/main" id="{B0985833-9693-0FCE-8100-68AA0EE628E6}"/>
              </a:ext>
            </a:extLst>
          </p:cNvPr>
          <p:cNvSpPr>
            <a:spLocks noGrp="1"/>
          </p:cNvSpPr>
          <p:nvPr>
            <p:ph type="body" sz="quarter" idx="66" hasCustomPrompt="1"/>
          </p:nvPr>
        </p:nvSpPr>
        <p:spPr>
          <a:xfrm>
            <a:off x="470698" y="3494124"/>
            <a:ext cx="2339999" cy="603370"/>
          </a:xfrm>
        </p:spPr>
        <p:txBody>
          <a:bodyPr anchor="ctr"/>
          <a:lstStyle>
            <a:lvl1pPr algn="l">
              <a:lnSpc>
                <a:spcPct val="98000"/>
              </a:lnSpc>
              <a:spcAft>
                <a:spcPts val="0"/>
              </a:spcAft>
              <a:defRPr lang="en-GB" sz="800" kern="1200" spc="-20" baseline="0" smtClean="0">
                <a:solidFill>
                  <a:schemeClr val="tx1"/>
                </a:solidFill>
                <a:latin typeface="NouvelR Light" pitchFamily="50" charset="0"/>
                <a:ea typeface="+mn-ea"/>
                <a:cs typeface="+mn-cs"/>
              </a:defRPr>
            </a:lvl1pPr>
            <a:lvl2pPr marL="0" indent="0" algn="l">
              <a:lnSpc>
                <a:spcPct val="98000"/>
              </a:lnSpc>
              <a:spcAft>
                <a:spcPts val="0"/>
              </a:spcAft>
              <a:buNone/>
              <a:defRPr lang="en-GB" sz="800" kern="1200" spc="-20" baseline="0" smtClean="0">
                <a:solidFill>
                  <a:schemeClr val="tx1"/>
                </a:solidFill>
                <a:latin typeface="NouvelR Semibold" pitchFamily="50" charset="0"/>
                <a:ea typeface="+mn-ea"/>
                <a:cs typeface="+mn-cs"/>
              </a:defRPr>
            </a:lvl2pPr>
          </a:lstStyle>
          <a:p>
            <a:pPr lvl="1"/>
            <a:r>
              <a:rPr lang="en-US" noProof="0" dirty="0"/>
              <a:t>Scale from day 1</a:t>
            </a:r>
          </a:p>
          <a:p>
            <a:pPr lvl="0"/>
            <a:r>
              <a:rPr lang="en-US" noProof="0" dirty="0"/>
              <a:t>400k at day 1</a:t>
            </a:r>
          </a:p>
          <a:p>
            <a:pPr lvl="0"/>
            <a:r>
              <a:rPr lang="en-US" noProof="0" dirty="0"/>
              <a:t>600k invested capacity</a:t>
            </a:r>
          </a:p>
          <a:p>
            <a:pPr lvl="0"/>
            <a:r>
              <a:rPr lang="en-US" noProof="0" dirty="0"/>
              <a:t>clear roadmap to 1m+ units</a:t>
            </a:r>
          </a:p>
          <a:p>
            <a:pPr lvl="0"/>
            <a:r>
              <a:rPr lang="en-US" noProof="0" dirty="0"/>
              <a:t>by 2031</a:t>
            </a:r>
          </a:p>
        </p:txBody>
      </p:sp>
      <p:sp>
        <p:nvSpPr>
          <p:cNvPr id="2" name="Espace réservé du texte 9">
            <a:extLst>
              <a:ext uri="{FF2B5EF4-FFF2-40B4-BE49-F238E27FC236}">
                <a16:creationId xmlns:a16="http://schemas.microsoft.com/office/drawing/2014/main" id="{9B9E7E56-C1C0-C33A-9A9C-0A65FBC36C9B}"/>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tx1"/>
                </a:solidFill>
                <a:latin typeface="+mj-lt"/>
                <a:ea typeface="+mj-ea"/>
                <a:cs typeface="+mj-cs"/>
              </a:defRPr>
            </a:lvl1pPr>
            <a:lvl2pPr marL="0" indent="0">
              <a:lnSpc>
                <a:spcPct val="100000"/>
              </a:lnSpc>
              <a:spcAft>
                <a:spcPts val="0"/>
              </a:spcAft>
              <a:buNone/>
              <a:defRPr lang="en-GB" sz="1600" b="1" kern="1200" cap="all" spc="300" baseline="0" smtClean="0">
                <a:solidFill>
                  <a:schemeClr val="tx1"/>
                </a:solidFill>
                <a:latin typeface="+mj-lt"/>
                <a:ea typeface="+mj-ea"/>
                <a:cs typeface="+mj-cs"/>
              </a:defRPr>
            </a:lvl2pPr>
          </a:lstStyle>
          <a:p>
            <a:pPr lvl="1"/>
            <a:r>
              <a:rPr lang="en-US" noProof="0" dirty="0"/>
              <a:t>TITLE IN ONE LINE</a:t>
            </a:r>
          </a:p>
          <a:p>
            <a:pPr lvl="0"/>
            <a:r>
              <a:rPr lang="en-US" noProof="0" dirty="0"/>
              <a:t>SUBTITLE IN ONE LINE</a:t>
            </a:r>
          </a:p>
        </p:txBody>
      </p:sp>
      <p:sp>
        <p:nvSpPr>
          <p:cNvPr id="6" name="Espace réservé du texte 9">
            <a:extLst>
              <a:ext uri="{FF2B5EF4-FFF2-40B4-BE49-F238E27FC236}">
                <a16:creationId xmlns:a16="http://schemas.microsoft.com/office/drawing/2014/main" id="{810AF2A6-0E7B-490F-8EE6-5613F75E6DDB}"/>
              </a:ext>
            </a:extLst>
          </p:cNvPr>
          <p:cNvSpPr>
            <a:spLocks noGrp="1"/>
          </p:cNvSpPr>
          <p:nvPr>
            <p:ph type="body" sz="quarter" idx="67" hasCustomPrompt="1"/>
          </p:nvPr>
        </p:nvSpPr>
        <p:spPr>
          <a:xfrm>
            <a:off x="470699" y="4605995"/>
            <a:ext cx="6730203" cy="181653"/>
          </a:xfrm>
        </p:spPr>
        <p:txBody>
          <a:bodyPr anchor="ctr"/>
          <a:lstStyle>
            <a:lvl1pPr>
              <a:defRPr sz="600" spc="-20" baseline="0">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325280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1 - Eigengrau">
    <p:bg>
      <p:bgPr>
        <a:solidFill>
          <a:srgbClr val="1E1E1E"/>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lvl1pPr>
              <a:defRPr>
                <a:solidFill>
                  <a:schemeClr val="bg1"/>
                </a:solidFill>
              </a:defRPr>
            </a:lvl1pPr>
          </a:lstStyle>
          <a:p>
            <a:fld id="{9DC74D14-F85C-4F4D-832B-8E45C37B7D41}"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lvl1pPr>
              <a:defRPr>
                <a:solidFill>
                  <a:schemeClr val="bg1"/>
                </a:solidFill>
              </a:defRPr>
            </a:lvl1p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lvl1pPr>
              <a:defRPr>
                <a:solidFill>
                  <a:schemeClr val="bg1"/>
                </a:solidFill>
              </a:defRPr>
            </a:lvl1pPr>
          </a:lstStyle>
          <a:p>
            <a:fld id="{914D05D1-80DD-4F3B-9820-7235810BE0FD}" type="slidenum">
              <a:rPr lang="en-US" noProof="0" smtClean="0"/>
              <a:pPr/>
              <a:t>‹#›</a:t>
            </a:fld>
            <a:endParaRPr lang="en-US" noProof="0" dirty="0"/>
          </a:p>
        </p:txBody>
      </p:sp>
      <p:sp>
        <p:nvSpPr>
          <p:cNvPr id="10" name="Espace réservé du texte 9">
            <a:extLst>
              <a:ext uri="{FF2B5EF4-FFF2-40B4-BE49-F238E27FC236}">
                <a16:creationId xmlns:a16="http://schemas.microsoft.com/office/drawing/2014/main" id="{BC91EBAE-E32C-8523-B04A-98021395286D}"/>
              </a:ext>
            </a:extLst>
          </p:cNvPr>
          <p:cNvSpPr>
            <a:spLocks noGrp="1"/>
          </p:cNvSpPr>
          <p:nvPr>
            <p:ph type="body" sz="quarter" idx="13" hasCustomPrompt="1"/>
          </p:nvPr>
        </p:nvSpPr>
        <p:spPr>
          <a:xfrm>
            <a:off x="470699" y="1044943"/>
            <a:ext cx="7582689" cy="1530740"/>
          </a:xfrm>
        </p:spPr>
        <p:txBody>
          <a:bodyPr/>
          <a:lstStyle>
            <a:lvl1pPr>
              <a:defRPr sz="1200">
                <a:solidFill>
                  <a:schemeClr val="bg1"/>
                </a:solidFill>
              </a:defRPr>
            </a:lvl1pPr>
            <a:lvl2pPr>
              <a:defRPr sz="1200">
                <a:solidFill>
                  <a:schemeClr val="bg1"/>
                </a:solidFill>
              </a:defRPr>
            </a:lvl2pPr>
            <a:lvl3pPr>
              <a:spcAft>
                <a:spcPts val="200"/>
              </a:spcAft>
              <a:defRPr sz="1200">
                <a:solidFill>
                  <a:schemeClr val="bg1"/>
                </a:solidFill>
              </a:defRPr>
            </a:lvl3pPr>
          </a:lstStyle>
          <a:p>
            <a:pPr lvl="2"/>
            <a:r>
              <a:rPr lang="en-US" noProof="0" dirty="0" err="1"/>
              <a:t>Ovit</a:t>
            </a:r>
            <a:r>
              <a:rPr lang="en-US" noProof="0" dirty="0"/>
              <a:t> </a:t>
            </a:r>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unto </a:t>
            </a:r>
            <a:r>
              <a:rPr lang="en-US" noProof="0" dirty="0" err="1"/>
              <a:t>consequam</a:t>
            </a:r>
            <a:r>
              <a:rPr lang="en-US" noProof="0" dirty="0"/>
              <a:t>, </a:t>
            </a:r>
            <a:r>
              <a:rPr lang="en-US" noProof="0" dirty="0" err="1"/>
              <a:t>coreprem</a:t>
            </a:r>
            <a:r>
              <a:rPr lang="en-US" noProof="0" dirty="0"/>
              <a:t> </a:t>
            </a:r>
            <a:r>
              <a:rPr lang="en-US" noProof="0" dirty="0" err="1"/>
              <a:t>senim</a:t>
            </a:r>
            <a:r>
              <a:rPr lang="en-US" noProof="0" dirty="0"/>
              <a:t> </a:t>
            </a:r>
            <a:r>
              <a:rPr lang="en-US" noProof="0" dirty="0" err="1"/>
              <a:t>quatur</a:t>
            </a:r>
            <a:r>
              <a:rPr lang="en-US" noProof="0" dirty="0"/>
              <a:t>.</a:t>
            </a:r>
          </a:p>
          <a:p>
            <a:pPr lvl="0"/>
            <a:r>
              <a:rPr lang="en-US" noProof="0" dirty="0" err="1"/>
              <a:t>Entibus</a:t>
            </a:r>
            <a:r>
              <a:rPr lang="en-US" noProof="0" dirty="0"/>
              <a:t> que con </a:t>
            </a:r>
            <a:r>
              <a:rPr lang="en-US" noProof="0" dirty="0" err="1"/>
              <a:t>rentibus</a:t>
            </a:r>
            <a:r>
              <a:rPr lang="en-US" noProof="0" dirty="0"/>
              <a:t> </a:t>
            </a:r>
            <a:r>
              <a:rPr lang="en-US" noProof="0" dirty="0" err="1"/>
              <a:t>etur</a:t>
            </a:r>
            <a:r>
              <a:rPr lang="en-US" noProof="0" dirty="0"/>
              <a:t>, </a:t>
            </a:r>
            <a:r>
              <a:rPr lang="en-US" noProof="0" dirty="0" err="1"/>
              <a:t>senimet</a:t>
            </a:r>
            <a:r>
              <a:rPr lang="en-US" noProof="0" dirty="0"/>
              <a:t> et </a:t>
            </a:r>
            <a:r>
              <a:rPr lang="en-US" noProof="0" dirty="0" err="1"/>
              <a:t>volo</a:t>
            </a:r>
            <a:r>
              <a:rPr lang="en-US" noProof="0" dirty="0"/>
              <a:t> </a:t>
            </a:r>
            <a:r>
              <a:rPr lang="en-US" noProof="0" dirty="0" err="1"/>
              <a:t>dolupta</a:t>
            </a:r>
            <a:r>
              <a:rPr lang="en-US" noProof="0" dirty="0"/>
              <a:t> </a:t>
            </a:r>
            <a:r>
              <a:rPr lang="en-US" noProof="0" dirty="0" err="1"/>
              <a:t>doluptatem</a:t>
            </a:r>
            <a:r>
              <a:rPr lang="en-US" noProof="0" dirty="0"/>
              <a:t> </a:t>
            </a:r>
            <a:r>
              <a:rPr lang="en-US" noProof="0" dirty="0" err="1"/>
              <a:t>quia</a:t>
            </a:r>
            <a:r>
              <a:rPr lang="en-US" noProof="0" dirty="0"/>
              <a:t> vit, </a:t>
            </a:r>
            <a:r>
              <a:rPr lang="en-US" noProof="0" dirty="0" err="1"/>
              <a:t>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a:t>
            </a:r>
            <a:r>
              <a:rPr lang="en-US" noProof="0" dirty="0"/>
              <a:t> </a:t>
            </a:r>
            <a:r>
              <a:rPr lang="en-US" noProof="0" dirty="0" err="1"/>
              <a:t>velluptas</a:t>
            </a:r>
            <a:r>
              <a:rPr lang="en-US" noProof="0" dirty="0"/>
              <a:t> </a:t>
            </a:r>
            <a:r>
              <a:rPr lang="en-US" noProof="0" dirty="0" err="1"/>
              <a:t>eum</a:t>
            </a:r>
            <a:r>
              <a:rPr lang="en-US" noProof="0" dirty="0"/>
              <a:t> </a:t>
            </a:r>
            <a:r>
              <a:rPr lang="en-US" noProof="0" dirty="0" err="1"/>
              <a:t>aut</a:t>
            </a:r>
            <a:r>
              <a:rPr lang="en-US" noProof="0" dirty="0"/>
              <a:t> </a:t>
            </a:r>
            <a:r>
              <a:rPr lang="en-US" noProof="0" dirty="0" err="1"/>
              <a:t>quis</a:t>
            </a:r>
            <a:r>
              <a:rPr lang="en-US" noProof="0" dirty="0"/>
              <a:t> et </a:t>
            </a:r>
            <a:r>
              <a:rPr lang="en-US" noProof="0" dirty="0" err="1"/>
              <a:t>occuptu</a:t>
            </a:r>
            <a:r>
              <a:rPr lang="en-US" noProof="0" dirty="0"/>
              <a:t> </a:t>
            </a:r>
            <a:r>
              <a:rPr lang="en-US" noProof="0" dirty="0" err="1"/>
              <a:t>menderia</a:t>
            </a:r>
            <a:r>
              <a:rPr lang="en-US" noProof="0" dirty="0"/>
              <a:t> </a:t>
            </a:r>
            <a:r>
              <a:rPr lang="en-US" noProof="0" dirty="0" err="1"/>
              <a:t>nos</a:t>
            </a:r>
            <a:r>
              <a:rPr lang="en-US" noProof="0" dirty="0"/>
              <a:t> </a:t>
            </a:r>
            <a:r>
              <a:rPr lang="en-US" noProof="0" dirty="0" err="1"/>
              <a:t>doluptam</a:t>
            </a:r>
            <a:r>
              <a:rPr lang="en-US" noProof="0" dirty="0"/>
              <a:t> </a:t>
            </a:r>
            <a:r>
              <a:rPr lang="en-US" noProof="0" dirty="0" err="1"/>
              <a:t>ipsus</a:t>
            </a:r>
            <a:r>
              <a:rPr lang="en-US" noProof="0" dirty="0"/>
              <a:t> qui </a:t>
            </a:r>
            <a:r>
              <a:rPr lang="en-US" noProof="0" dirty="0" err="1"/>
              <a:t>aut</a:t>
            </a:r>
            <a:r>
              <a:rPr lang="en-US" noProof="0" dirty="0"/>
              <a:t> et pro </a:t>
            </a:r>
            <a:r>
              <a:rPr lang="en-US" noProof="0" dirty="0" err="1"/>
              <a:t>voluptatur</a:t>
            </a:r>
            <a:r>
              <a:rPr lang="en-US" noProof="0" dirty="0"/>
              <a:t> autem </a:t>
            </a:r>
            <a:r>
              <a:rPr lang="en-US" noProof="0" dirty="0" err="1"/>
              <a:t>quamet</a:t>
            </a:r>
            <a:r>
              <a:rPr lang="en-US" noProof="0" dirty="0"/>
              <a:t> </a:t>
            </a:r>
            <a:r>
              <a:rPr lang="en-US" noProof="0" dirty="0" err="1"/>
              <a:t>volupta</a:t>
            </a:r>
            <a:r>
              <a:rPr lang="en-US" noProof="0" dirty="0"/>
              <a:t> </a:t>
            </a:r>
            <a:r>
              <a:rPr lang="en-US" noProof="0" dirty="0" err="1"/>
              <a:t>quibus</a:t>
            </a:r>
            <a:r>
              <a:rPr lang="en-US" noProof="0" dirty="0"/>
              <a:t> </a:t>
            </a:r>
            <a:r>
              <a:rPr lang="en-US" noProof="0" dirty="0" err="1"/>
              <a:t>maio</a:t>
            </a:r>
            <a:r>
              <a:rPr lang="en-US" noProof="0" dirty="0"/>
              <a:t>.</a:t>
            </a:r>
          </a:p>
          <a:p>
            <a:pPr lvl="0"/>
            <a:r>
              <a:rPr lang="en-US" noProof="0" dirty="0"/>
              <a:t>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sed diam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dolore </a:t>
            </a:r>
            <a:r>
              <a:rPr lang="en-US" noProof="0" dirty="0" err="1"/>
              <a:t>magnaaliquam</a:t>
            </a:r>
            <a:r>
              <a:rPr lang="en-US" noProof="0" dirty="0"/>
              <a:t> </a:t>
            </a:r>
            <a:r>
              <a:rPr lang="en-US" noProof="0" dirty="0" err="1"/>
              <a:t>erat</a:t>
            </a:r>
            <a:r>
              <a:rPr lang="en-US" noProof="0" dirty="0"/>
              <a:t> </a:t>
            </a:r>
            <a:r>
              <a:rPr lang="en-US" noProof="0" dirty="0" err="1"/>
              <a:t>volutpat</a:t>
            </a:r>
            <a:r>
              <a:rPr lang="en-US" noProof="0" dirty="0"/>
              <a:t>. Ut </a:t>
            </a:r>
            <a:r>
              <a:rPr lang="en-US" noProof="0" dirty="0" err="1"/>
              <a:t>wisi</a:t>
            </a:r>
            <a:r>
              <a:rPr lang="en-US" noProof="0" dirty="0"/>
              <a:t> </a:t>
            </a:r>
            <a:r>
              <a:rPr lang="en-US" noProof="0" dirty="0" err="1"/>
              <a:t>enim</a:t>
            </a:r>
            <a:r>
              <a:rPr lang="en-US" noProof="0" dirty="0"/>
              <a:t> ad minim </a:t>
            </a:r>
            <a:r>
              <a:rPr lang="en-US" noProof="0" dirty="0" err="1"/>
              <a:t>veniam</a:t>
            </a:r>
            <a:r>
              <a:rPr lang="en-US" noProof="0" dirty="0"/>
              <a:t>.</a:t>
            </a:r>
          </a:p>
          <a:p>
            <a:pPr lvl="1"/>
            <a:r>
              <a:rPr lang="en-US" noProof="0" dirty="0"/>
              <a:t>Sd</a:t>
            </a:r>
          </a:p>
          <a:p>
            <a:pPr lvl="2"/>
            <a:r>
              <a:rPr lang="en-US" noProof="0" dirty="0" err="1"/>
              <a:t>dfs</a:t>
            </a:r>
            <a:endParaRPr lang="en-US" noProof="0" dirty="0"/>
          </a:p>
        </p:txBody>
      </p:sp>
      <p:grpSp>
        <p:nvGrpSpPr>
          <p:cNvPr id="2" name="Groupe 1">
            <a:extLst>
              <a:ext uri="{FF2B5EF4-FFF2-40B4-BE49-F238E27FC236}">
                <a16:creationId xmlns:a16="http://schemas.microsoft.com/office/drawing/2014/main" id="{8761D967-2488-3A75-406D-687B0D0760C5}"/>
              </a:ext>
            </a:extLst>
          </p:cNvPr>
          <p:cNvGrpSpPr>
            <a:grpSpLocks noChangeAspect="1"/>
          </p:cNvGrpSpPr>
          <p:nvPr userDrawn="1"/>
        </p:nvGrpSpPr>
        <p:grpSpPr>
          <a:xfrm>
            <a:off x="8574933" y="437227"/>
            <a:ext cx="296548" cy="529486"/>
            <a:chOff x="8574933" y="437227"/>
            <a:chExt cx="296548" cy="529486"/>
          </a:xfrm>
        </p:grpSpPr>
        <p:grpSp>
          <p:nvGrpSpPr>
            <p:cNvPr id="6" name="Groupe 5">
              <a:extLst>
                <a:ext uri="{FF2B5EF4-FFF2-40B4-BE49-F238E27FC236}">
                  <a16:creationId xmlns:a16="http://schemas.microsoft.com/office/drawing/2014/main" id="{8F86505E-7501-74CD-032B-CC27A2C4C152}"/>
                </a:ext>
              </a:extLst>
            </p:cNvPr>
            <p:cNvGrpSpPr/>
            <p:nvPr userDrawn="1"/>
          </p:nvGrpSpPr>
          <p:grpSpPr>
            <a:xfrm>
              <a:off x="8599090" y="437227"/>
              <a:ext cx="247395" cy="451388"/>
              <a:chOff x="8599090" y="437227"/>
              <a:chExt cx="247395" cy="451388"/>
            </a:xfrm>
          </p:grpSpPr>
          <p:sp>
            <p:nvSpPr>
              <p:cNvPr id="8" name="Forme libre : forme 7">
                <a:extLst>
                  <a:ext uri="{FF2B5EF4-FFF2-40B4-BE49-F238E27FC236}">
                    <a16:creationId xmlns:a16="http://schemas.microsoft.com/office/drawing/2014/main" id="{3217616F-B993-B5CF-8EDC-2049495F3F8A}"/>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9" name="Forme libre : forme 8">
                <a:extLst>
                  <a:ext uri="{FF2B5EF4-FFF2-40B4-BE49-F238E27FC236}">
                    <a16:creationId xmlns:a16="http://schemas.microsoft.com/office/drawing/2014/main" id="{B7AAD5F3-E8B8-985F-ACFF-7690805178D7}"/>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2" name="Forme libre : forme 11">
                <a:extLst>
                  <a:ext uri="{FF2B5EF4-FFF2-40B4-BE49-F238E27FC236}">
                    <a16:creationId xmlns:a16="http://schemas.microsoft.com/office/drawing/2014/main" id="{DE891726-E495-CCE3-470D-4BA61DF1DF2D}"/>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4" name="Forme libre : forme 13">
                <a:extLst>
                  <a:ext uri="{FF2B5EF4-FFF2-40B4-BE49-F238E27FC236}">
                    <a16:creationId xmlns:a16="http://schemas.microsoft.com/office/drawing/2014/main" id="{5AAB9C5A-7F22-0CA9-4F0E-90FE79655BF1}"/>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5" name="Forme libre : forme 14">
                <a:extLst>
                  <a:ext uri="{FF2B5EF4-FFF2-40B4-BE49-F238E27FC236}">
                    <a16:creationId xmlns:a16="http://schemas.microsoft.com/office/drawing/2014/main" id="{1F83F8AA-41A7-EB56-AC2C-28AF7EB764C4}"/>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6" name="Forme libre : forme 15">
                <a:extLst>
                  <a:ext uri="{FF2B5EF4-FFF2-40B4-BE49-F238E27FC236}">
                    <a16:creationId xmlns:a16="http://schemas.microsoft.com/office/drawing/2014/main" id="{AED7B6A3-8CA0-49F1-C422-929DC57B3A8F}"/>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7" name="Forme libre : forme 16">
                <a:extLst>
                  <a:ext uri="{FF2B5EF4-FFF2-40B4-BE49-F238E27FC236}">
                    <a16:creationId xmlns:a16="http://schemas.microsoft.com/office/drawing/2014/main" id="{2434CFB6-3D61-BAB4-E6C6-9C8BF6346AEC}"/>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8" name="Forme libre : forme 17">
                <a:extLst>
                  <a:ext uri="{FF2B5EF4-FFF2-40B4-BE49-F238E27FC236}">
                    <a16:creationId xmlns:a16="http://schemas.microsoft.com/office/drawing/2014/main" id="{8984CDAC-3642-0C0C-A5ED-30B167906AEF}"/>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9" name="Forme libre : forme 18">
                <a:extLst>
                  <a:ext uri="{FF2B5EF4-FFF2-40B4-BE49-F238E27FC236}">
                    <a16:creationId xmlns:a16="http://schemas.microsoft.com/office/drawing/2014/main" id="{4563281C-F18E-1F6C-0F49-736151C25988}"/>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20" name="Forme libre : forme 19">
                <a:extLst>
                  <a:ext uri="{FF2B5EF4-FFF2-40B4-BE49-F238E27FC236}">
                    <a16:creationId xmlns:a16="http://schemas.microsoft.com/office/drawing/2014/main" id="{2F43637A-F098-CB58-36F8-11CEE3064FD5}"/>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21" name="Forme libre : forme 20">
                <a:extLst>
                  <a:ext uri="{FF2B5EF4-FFF2-40B4-BE49-F238E27FC236}">
                    <a16:creationId xmlns:a16="http://schemas.microsoft.com/office/drawing/2014/main" id="{AB6DEF70-B1E9-85AC-A39B-A33E7F702D5B}"/>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2" name="Forme libre : forme 21">
                <a:extLst>
                  <a:ext uri="{FF2B5EF4-FFF2-40B4-BE49-F238E27FC236}">
                    <a16:creationId xmlns:a16="http://schemas.microsoft.com/office/drawing/2014/main" id="{B9A6E1A0-5487-E48F-7426-80216CC5D80F}"/>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3" name="Forme libre : forme 22">
                <a:extLst>
                  <a:ext uri="{FF2B5EF4-FFF2-40B4-BE49-F238E27FC236}">
                    <a16:creationId xmlns:a16="http://schemas.microsoft.com/office/drawing/2014/main" id="{AC54695D-42EF-E0D4-0C79-AA807A9E5712}"/>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4" name="Forme libre : forme 23">
                <a:extLst>
                  <a:ext uri="{FF2B5EF4-FFF2-40B4-BE49-F238E27FC236}">
                    <a16:creationId xmlns:a16="http://schemas.microsoft.com/office/drawing/2014/main" id="{8E366EDF-A4A4-1BAC-33DB-8DDD4C100EF6}"/>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5" name="Forme libre : forme 24">
                <a:extLst>
                  <a:ext uri="{FF2B5EF4-FFF2-40B4-BE49-F238E27FC236}">
                    <a16:creationId xmlns:a16="http://schemas.microsoft.com/office/drawing/2014/main" id="{31ED1B80-D88E-49E5-EEB9-233EF7EF68E3}"/>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26" name="Forme libre : forme 25">
                <a:extLst>
                  <a:ext uri="{FF2B5EF4-FFF2-40B4-BE49-F238E27FC236}">
                    <a16:creationId xmlns:a16="http://schemas.microsoft.com/office/drawing/2014/main" id="{BA9A441F-41B8-C4DC-CF94-A6E90AEBCB09}"/>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7" name="Forme libre : forme 26">
                <a:extLst>
                  <a:ext uri="{FF2B5EF4-FFF2-40B4-BE49-F238E27FC236}">
                    <a16:creationId xmlns:a16="http://schemas.microsoft.com/office/drawing/2014/main" id="{A1FE3403-6E5D-A82F-70E8-94E1EC624670}"/>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8" name="Forme libre : forme 27">
                <a:extLst>
                  <a:ext uri="{FF2B5EF4-FFF2-40B4-BE49-F238E27FC236}">
                    <a16:creationId xmlns:a16="http://schemas.microsoft.com/office/drawing/2014/main" id="{EA8E1890-777B-CAE9-C400-72484C5A1D1C}"/>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9" name="Forme libre : forme 28">
                <a:extLst>
                  <a:ext uri="{FF2B5EF4-FFF2-40B4-BE49-F238E27FC236}">
                    <a16:creationId xmlns:a16="http://schemas.microsoft.com/office/drawing/2014/main" id="{87969FD4-CDBB-1EAC-FA53-2E9171244C3C}"/>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30" name="Forme libre : forme 29">
                <a:extLst>
                  <a:ext uri="{FF2B5EF4-FFF2-40B4-BE49-F238E27FC236}">
                    <a16:creationId xmlns:a16="http://schemas.microsoft.com/office/drawing/2014/main" id="{46A816BD-D332-5ABA-A793-9AC92AD4A667}"/>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1" name="Forme libre : forme 30">
                <a:extLst>
                  <a:ext uri="{FF2B5EF4-FFF2-40B4-BE49-F238E27FC236}">
                    <a16:creationId xmlns:a16="http://schemas.microsoft.com/office/drawing/2014/main" id="{1852668A-3A7D-883F-8B02-3C93F4FE84B1}"/>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2" name="Forme libre : forme 31">
                <a:extLst>
                  <a:ext uri="{FF2B5EF4-FFF2-40B4-BE49-F238E27FC236}">
                    <a16:creationId xmlns:a16="http://schemas.microsoft.com/office/drawing/2014/main" id="{67044369-DFF6-F637-7CFE-5539C96AA0E7}"/>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3" name="Forme libre : forme 32">
                <a:extLst>
                  <a:ext uri="{FF2B5EF4-FFF2-40B4-BE49-F238E27FC236}">
                    <a16:creationId xmlns:a16="http://schemas.microsoft.com/office/drawing/2014/main" id="{D51F53FE-6851-0021-E8F7-C953979AFABD}"/>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4" name="Forme libre : forme 33">
                <a:extLst>
                  <a:ext uri="{FF2B5EF4-FFF2-40B4-BE49-F238E27FC236}">
                    <a16:creationId xmlns:a16="http://schemas.microsoft.com/office/drawing/2014/main" id="{4594DB91-2F75-4DCD-D318-BD85F20B4EB0}"/>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5" name="Forme libre : forme 34">
                <a:extLst>
                  <a:ext uri="{FF2B5EF4-FFF2-40B4-BE49-F238E27FC236}">
                    <a16:creationId xmlns:a16="http://schemas.microsoft.com/office/drawing/2014/main" id="{C8035D6F-712E-F97F-4D39-9AF124D7C3C4}"/>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7" name="Forme libre : forme 6">
              <a:extLst>
                <a:ext uri="{FF2B5EF4-FFF2-40B4-BE49-F238E27FC236}">
                  <a16:creationId xmlns:a16="http://schemas.microsoft.com/office/drawing/2014/main" id="{D70D3FBC-0B17-2B00-839F-17B5FF302251}"/>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bg1"/>
            </a:solidFill>
            <a:ln w="2800" cap="flat">
              <a:noFill/>
              <a:prstDash val="solid"/>
              <a:round/>
            </a:ln>
          </p:spPr>
          <p:txBody>
            <a:bodyPr rtlCol="0" anchor="ctr"/>
            <a:lstStyle/>
            <a:p>
              <a:endParaRPr lang="en-US" noProof="0" dirty="0"/>
            </a:p>
          </p:txBody>
        </p:sp>
      </p:grpSp>
      <p:sp>
        <p:nvSpPr>
          <p:cNvPr id="36" name="Espace réservé du texte 9">
            <a:extLst>
              <a:ext uri="{FF2B5EF4-FFF2-40B4-BE49-F238E27FC236}">
                <a16:creationId xmlns:a16="http://schemas.microsoft.com/office/drawing/2014/main" id="{ADC78ACD-D1A5-B90D-8E8C-1BF2C5F17E91}"/>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bg1"/>
                </a:solidFill>
                <a:latin typeface="+mj-lt"/>
                <a:ea typeface="+mj-ea"/>
                <a:cs typeface="+mj-cs"/>
              </a:defRPr>
            </a:lvl1pPr>
            <a:lvl2pPr marL="0" indent="0">
              <a:lnSpc>
                <a:spcPct val="100000"/>
              </a:lnSpc>
              <a:spcAft>
                <a:spcPts val="0"/>
              </a:spcAft>
              <a:buNone/>
              <a:defRPr lang="en-GB" sz="1600" b="1" kern="1200" cap="all" spc="300" baseline="0" smtClean="0">
                <a:solidFill>
                  <a:schemeClr val="bg1"/>
                </a:solidFill>
                <a:latin typeface="+mj-lt"/>
                <a:ea typeface="+mj-ea"/>
                <a:cs typeface="+mj-cs"/>
              </a:defRPr>
            </a:lvl2pPr>
          </a:lstStyle>
          <a:p>
            <a:pPr lvl="1"/>
            <a:r>
              <a:rPr lang="en-US" noProof="0" dirty="0"/>
              <a:t>TITLE IN ONE LINE</a:t>
            </a:r>
          </a:p>
          <a:p>
            <a:pPr lvl="0"/>
            <a:r>
              <a:rPr lang="en-US" noProof="0" dirty="0"/>
              <a:t>SUBTITLE IN ONE LINE</a:t>
            </a:r>
          </a:p>
        </p:txBody>
      </p:sp>
      <p:sp>
        <p:nvSpPr>
          <p:cNvPr id="11" name="Espace réservé du texte 9">
            <a:extLst>
              <a:ext uri="{FF2B5EF4-FFF2-40B4-BE49-F238E27FC236}">
                <a16:creationId xmlns:a16="http://schemas.microsoft.com/office/drawing/2014/main" id="{F1A27A53-E793-B265-6E95-7049D503DA41}"/>
              </a:ext>
            </a:extLst>
          </p:cNvPr>
          <p:cNvSpPr>
            <a:spLocks noGrp="1"/>
          </p:cNvSpPr>
          <p:nvPr>
            <p:ph type="body" sz="quarter" idx="15" hasCustomPrompt="1"/>
          </p:nvPr>
        </p:nvSpPr>
        <p:spPr>
          <a:xfrm>
            <a:off x="470699" y="4605995"/>
            <a:ext cx="6730203" cy="181653"/>
          </a:xfrm>
        </p:spPr>
        <p:txBody>
          <a:bodyPr anchor="ctr"/>
          <a:lstStyle>
            <a:lvl1pPr>
              <a:defRPr sz="600" spc="-20" baseline="0">
                <a:solidFill>
                  <a:schemeClr val="bg1"/>
                </a:solidFill>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75020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solidFill>
          <a:srgbClr val="FAFAF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883EF-4223-577C-2422-DEA4B9D9D355}"/>
              </a:ext>
            </a:extLst>
          </p:cNvPr>
          <p:cNvSpPr>
            <a:spLocks noGrp="1"/>
          </p:cNvSpPr>
          <p:nvPr>
            <p:ph type="ctrTitle" hasCustomPrompt="1"/>
          </p:nvPr>
        </p:nvSpPr>
        <p:spPr>
          <a:xfrm>
            <a:off x="422910" y="2397655"/>
            <a:ext cx="8298180" cy="215444"/>
          </a:xfrm>
        </p:spPr>
        <p:txBody>
          <a:bodyPr anchor="b"/>
          <a:lstStyle>
            <a:lvl1pPr algn="ctr">
              <a:lnSpc>
                <a:spcPct val="100000"/>
              </a:lnSpc>
              <a:spcBef>
                <a:spcPts val="0"/>
              </a:spcBef>
              <a:defRPr sz="1400" b="0" spc="300">
                <a:solidFill>
                  <a:schemeClr val="tx1"/>
                </a:solidFill>
              </a:defRPr>
            </a:lvl1pPr>
          </a:lstStyle>
          <a:p>
            <a:r>
              <a:rPr lang="en-US" noProof="0" dirty="0"/>
              <a:t>Presentation title</a:t>
            </a:r>
          </a:p>
        </p:txBody>
      </p:sp>
      <p:sp>
        <p:nvSpPr>
          <p:cNvPr id="3" name="Sous-titre 2">
            <a:extLst>
              <a:ext uri="{FF2B5EF4-FFF2-40B4-BE49-F238E27FC236}">
                <a16:creationId xmlns:a16="http://schemas.microsoft.com/office/drawing/2014/main" id="{0DEFBF33-EF9F-8B2C-66BF-92927E4C6976}"/>
              </a:ext>
            </a:extLst>
          </p:cNvPr>
          <p:cNvSpPr>
            <a:spLocks noGrp="1"/>
          </p:cNvSpPr>
          <p:nvPr>
            <p:ph type="subTitle" idx="1" hasCustomPrompt="1"/>
          </p:nvPr>
        </p:nvSpPr>
        <p:spPr>
          <a:xfrm>
            <a:off x="422910" y="2642377"/>
            <a:ext cx="8298180" cy="430887"/>
          </a:xfrm>
        </p:spPr>
        <p:txBody>
          <a:bodyPr/>
          <a:lstStyle>
            <a:lvl1pPr marL="0" indent="0" algn="ctr">
              <a:lnSpc>
                <a:spcPct val="100000"/>
              </a:lnSpc>
              <a:spcBef>
                <a:spcPts val="0"/>
              </a:spcBef>
              <a:buNone/>
              <a:defRPr sz="1400" b="1" cap="all" spc="300" baseline="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DOLOR SIT AMET</a:t>
            </a:r>
          </a:p>
          <a:p>
            <a:r>
              <a:rPr lang="en-US" noProof="0" dirty="0"/>
              <a:t>CONSECTETUE</a:t>
            </a:r>
          </a:p>
        </p:txBody>
      </p:sp>
      <p:sp>
        <p:nvSpPr>
          <p:cNvPr id="4" name="Espace réservé de la date 3">
            <a:extLst>
              <a:ext uri="{FF2B5EF4-FFF2-40B4-BE49-F238E27FC236}">
                <a16:creationId xmlns:a16="http://schemas.microsoft.com/office/drawing/2014/main" id="{7BB8FB6D-0231-12AE-EDFE-64DEF2EF4C30}"/>
              </a:ext>
            </a:extLst>
          </p:cNvPr>
          <p:cNvSpPr>
            <a:spLocks noGrp="1"/>
          </p:cNvSpPr>
          <p:nvPr>
            <p:ph type="dt" sz="half" idx="10"/>
          </p:nvPr>
        </p:nvSpPr>
        <p:spPr>
          <a:xfrm>
            <a:off x="3636818" y="4694630"/>
            <a:ext cx="1870364" cy="105578"/>
          </a:xfrm>
        </p:spPr>
        <p:txBody>
          <a:bodyPr/>
          <a:lstStyle>
            <a:lvl1pPr>
              <a:defRPr sz="700" spc="200" baseline="0">
                <a:solidFill>
                  <a:schemeClr val="tx1"/>
                </a:solidFill>
                <a:latin typeface="Wix Madefor Display" panose="020B0503020203020203" pitchFamily="34" charset="0"/>
                <a:cs typeface="Wix Madefor Display" panose="020B0503020203020203" pitchFamily="34" charset="0"/>
              </a:defRPr>
            </a:lvl1pPr>
          </a:lstStyle>
          <a:p>
            <a:fld id="{234F7AE4-BA62-4DC1-8B5B-FDD6CE7628A3}" type="datetime1">
              <a:rPr lang="en-US" noProof="0" smtClean="0"/>
              <a:t>10/1/24</a:t>
            </a:fld>
            <a:endParaRPr lang="en-US" noProof="0" dirty="0"/>
          </a:p>
        </p:txBody>
      </p:sp>
      <p:grpSp>
        <p:nvGrpSpPr>
          <p:cNvPr id="5" name="Groupe 4">
            <a:extLst>
              <a:ext uri="{FF2B5EF4-FFF2-40B4-BE49-F238E27FC236}">
                <a16:creationId xmlns:a16="http://schemas.microsoft.com/office/drawing/2014/main" id="{819BACE9-ABA8-5D47-5691-8005F683C4AB}"/>
              </a:ext>
            </a:extLst>
          </p:cNvPr>
          <p:cNvGrpSpPr>
            <a:grpSpLocks noChangeAspect="1"/>
          </p:cNvGrpSpPr>
          <p:nvPr userDrawn="1"/>
        </p:nvGrpSpPr>
        <p:grpSpPr>
          <a:xfrm>
            <a:off x="4318184" y="350513"/>
            <a:ext cx="507631" cy="906374"/>
            <a:chOff x="8574933" y="437227"/>
            <a:chExt cx="296548" cy="529486"/>
          </a:xfrm>
        </p:grpSpPr>
        <p:grpSp>
          <p:nvGrpSpPr>
            <p:cNvPr id="6" name="Groupe 5">
              <a:extLst>
                <a:ext uri="{FF2B5EF4-FFF2-40B4-BE49-F238E27FC236}">
                  <a16:creationId xmlns:a16="http://schemas.microsoft.com/office/drawing/2014/main" id="{5864EBB0-3A6C-D013-CA86-51789E34F221}"/>
                </a:ext>
              </a:extLst>
            </p:cNvPr>
            <p:cNvGrpSpPr/>
            <p:nvPr userDrawn="1"/>
          </p:nvGrpSpPr>
          <p:grpSpPr>
            <a:xfrm>
              <a:off x="8599090" y="437227"/>
              <a:ext cx="247395" cy="451388"/>
              <a:chOff x="8599090" y="437227"/>
              <a:chExt cx="247395" cy="451388"/>
            </a:xfrm>
          </p:grpSpPr>
          <p:sp>
            <p:nvSpPr>
              <p:cNvPr id="8" name="Forme libre : forme 7">
                <a:extLst>
                  <a:ext uri="{FF2B5EF4-FFF2-40B4-BE49-F238E27FC236}">
                    <a16:creationId xmlns:a16="http://schemas.microsoft.com/office/drawing/2014/main" id="{4000965F-01D5-9B0D-1868-F0F00036E0CE}"/>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9" name="Forme libre : forme 8">
                <a:extLst>
                  <a:ext uri="{FF2B5EF4-FFF2-40B4-BE49-F238E27FC236}">
                    <a16:creationId xmlns:a16="http://schemas.microsoft.com/office/drawing/2014/main" id="{209E6704-09F9-EC82-EF57-24373D5E4FAF}"/>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0" name="Forme libre : forme 9">
                <a:extLst>
                  <a:ext uri="{FF2B5EF4-FFF2-40B4-BE49-F238E27FC236}">
                    <a16:creationId xmlns:a16="http://schemas.microsoft.com/office/drawing/2014/main" id="{A5940CB2-46C4-E70F-ED90-33EA2D050D11}"/>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1" name="Forme libre : forme 10">
                <a:extLst>
                  <a:ext uri="{FF2B5EF4-FFF2-40B4-BE49-F238E27FC236}">
                    <a16:creationId xmlns:a16="http://schemas.microsoft.com/office/drawing/2014/main" id="{C77796A1-CDFC-1D9A-838E-0B4338E30543}"/>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3" name="Forme libre : forme 12">
                <a:extLst>
                  <a:ext uri="{FF2B5EF4-FFF2-40B4-BE49-F238E27FC236}">
                    <a16:creationId xmlns:a16="http://schemas.microsoft.com/office/drawing/2014/main" id="{F1F0E650-6268-1139-AA1F-0E3B4BF38F9B}"/>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4" name="Forme libre : forme 13">
                <a:extLst>
                  <a:ext uri="{FF2B5EF4-FFF2-40B4-BE49-F238E27FC236}">
                    <a16:creationId xmlns:a16="http://schemas.microsoft.com/office/drawing/2014/main" id="{894AE940-A879-BEAF-7FA3-92B798F9A52C}"/>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5" name="Forme libre : forme 14">
                <a:extLst>
                  <a:ext uri="{FF2B5EF4-FFF2-40B4-BE49-F238E27FC236}">
                    <a16:creationId xmlns:a16="http://schemas.microsoft.com/office/drawing/2014/main" id="{F2A75562-BEB0-3705-AF6E-4EF7A2F7247F}"/>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6" name="Forme libre : forme 15">
                <a:extLst>
                  <a:ext uri="{FF2B5EF4-FFF2-40B4-BE49-F238E27FC236}">
                    <a16:creationId xmlns:a16="http://schemas.microsoft.com/office/drawing/2014/main" id="{22C2DDFC-99DC-3CAF-7148-13261F00BC7E}"/>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7" name="Forme libre : forme 16">
                <a:extLst>
                  <a:ext uri="{FF2B5EF4-FFF2-40B4-BE49-F238E27FC236}">
                    <a16:creationId xmlns:a16="http://schemas.microsoft.com/office/drawing/2014/main" id="{CD36EC13-30E1-1B5E-07D9-8C348CC42BCD}"/>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8" name="Forme libre : forme 17">
                <a:extLst>
                  <a:ext uri="{FF2B5EF4-FFF2-40B4-BE49-F238E27FC236}">
                    <a16:creationId xmlns:a16="http://schemas.microsoft.com/office/drawing/2014/main" id="{37FB7265-2318-9FA9-49BA-F97ED5736259}"/>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19" name="Forme libre : forme 18">
                <a:extLst>
                  <a:ext uri="{FF2B5EF4-FFF2-40B4-BE49-F238E27FC236}">
                    <a16:creationId xmlns:a16="http://schemas.microsoft.com/office/drawing/2014/main" id="{F6F873DD-F4FA-AB83-5B18-3C0F469FCDF7}"/>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0" name="Forme libre : forme 19">
                <a:extLst>
                  <a:ext uri="{FF2B5EF4-FFF2-40B4-BE49-F238E27FC236}">
                    <a16:creationId xmlns:a16="http://schemas.microsoft.com/office/drawing/2014/main" id="{17627182-9479-F16F-8B26-F926AC314805}"/>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1" name="Forme libre : forme 20">
                <a:extLst>
                  <a:ext uri="{FF2B5EF4-FFF2-40B4-BE49-F238E27FC236}">
                    <a16:creationId xmlns:a16="http://schemas.microsoft.com/office/drawing/2014/main" id="{A3BF4852-3F6A-53DE-DC84-18E67F62B30C}"/>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2" name="Forme libre : forme 21">
                <a:extLst>
                  <a:ext uri="{FF2B5EF4-FFF2-40B4-BE49-F238E27FC236}">
                    <a16:creationId xmlns:a16="http://schemas.microsoft.com/office/drawing/2014/main" id="{FBB0BA20-3038-4F24-6914-9986A9074490}"/>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3" name="Forme libre : forme 22">
                <a:extLst>
                  <a:ext uri="{FF2B5EF4-FFF2-40B4-BE49-F238E27FC236}">
                    <a16:creationId xmlns:a16="http://schemas.microsoft.com/office/drawing/2014/main" id="{B0E5602D-A60E-E6B6-94FB-8B3303C60E9C}"/>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24" name="Forme libre : forme 23">
                <a:extLst>
                  <a:ext uri="{FF2B5EF4-FFF2-40B4-BE49-F238E27FC236}">
                    <a16:creationId xmlns:a16="http://schemas.microsoft.com/office/drawing/2014/main" id="{1119D926-230D-5810-B158-E3E8B0B52701}"/>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5" name="Forme libre : forme 24">
                <a:extLst>
                  <a:ext uri="{FF2B5EF4-FFF2-40B4-BE49-F238E27FC236}">
                    <a16:creationId xmlns:a16="http://schemas.microsoft.com/office/drawing/2014/main" id="{B43F40F5-C051-655F-EFF8-06EC8E8ED6FA}"/>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6" name="Forme libre : forme 25">
                <a:extLst>
                  <a:ext uri="{FF2B5EF4-FFF2-40B4-BE49-F238E27FC236}">
                    <a16:creationId xmlns:a16="http://schemas.microsoft.com/office/drawing/2014/main" id="{9B028987-EA13-2FFF-3FCC-2D57B32AC73D}"/>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7" name="Forme libre : forme 26">
                <a:extLst>
                  <a:ext uri="{FF2B5EF4-FFF2-40B4-BE49-F238E27FC236}">
                    <a16:creationId xmlns:a16="http://schemas.microsoft.com/office/drawing/2014/main" id="{5405B4DC-B80E-32A3-DDE6-16FF34AD64CA}"/>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8" name="Forme libre : forme 27">
                <a:extLst>
                  <a:ext uri="{FF2B5EF4-FFF2-40B4-BE49-F238E27FC236}">
                    <a16:creationId xmlns:a16="http://schemas.microsoft.com/office/drawing/2014/main" id="{7682C32E-E096-85E5-2017-CD84AD2545A7}"/>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29" name="Forme libre : forme 28">
                <a:extLst>
                  <a:ext uri="{FF2B5EF4-FFF2-40B4-BE49-F238E27FC236}">
                    <a16:creationId xmlns:a16="http://schemas.microsoft.com/office/drawing/2014/main" id="{BBA55FB9-3DE8-8BBA-A3F4-142259915EFB}"/>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0" name="Forme libre : forme 29">
                <a:extLst>
                  <a:ext uri="{FF2B5EF4-FFF2-40B4-BE49-F238E27FC236}">
                    <a16:creationId xmlns:a16="http://schemas.microsoft.com/office/drawing/2014/main" id="{D2A0FFD4-88A8-068F-43D3-10D0BE81314C}"/>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1" name="Forme libre : forme 30">
                <a:extLst>
                  <a:ext uri="{FF2B5EF4-FFF2-40B4-BE49-F238E27FC236}">
                    <a16:creationId xmlns:a16="http://schemas.microsoft.com/office/drawing/2014/main" id="{B3A2A31C-EBAB-3DE3-6D81-537347DCBC6E}"/>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2" name="Forme libre : forme 31">
                <a:extLst>
                  <a:ext uri="{FF2B5EF4-FFF2-40B4-BE49-F238E27FC236}">
                    <a16:creationId xmlns:a16="http://schemas.microsoft.com/office/drawing/2014/main" id="{3524F4B0-FF92-0EBF-BB01-14CE8860BCA2}"/>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3" name="Forme libre : forme 32">
                <a:extLst>
                  <a:ext uri="{FF2B5EF4-FFF2-40B4-BE49-F238E27FC236}">
                    <a16:creationId xmlns:a16="http://schemas.microsoft.com/office/drawing/2014/main" id="{52A9C99F-7326-F8F4-05C3-0DA3C1D1CA30}"/>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7" name="Forme libre : forme 6">
              <a:extLst>
                <a:ext uri="{FF2B5EF4-FFF2-40B4-BE49-F238E27FC236}">
                  <a16:creationId xmlns:a16="http://schemas.microsoft.com/office/drawing/2014/main" id="{F8AF5908-BA0F-4899-7627-CDA3EFDAFCB2}"/>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tx1"/>
            </a:solidFill>
            <a:ln w="2800" cap="flat">
              <a:noFill/>
              <a:prstDash val="solid"/>
              <a:round/>
            </a:ln>
          </p:spPr>
          <p:txBody>
            <a:bodyPr rtlCol="0" anchor="ctr"/>
            <a:lstStyle/>
            <a:p>
              <a:endParaRPr lang="en-US" noProof="0" dirty="0"/>
            </a:p>
          </p:txBody>
        </p:sp>
      </p:grpSp>
    </p:spTree>
    <p:extLst>
      <p:ext uri="{BB962C8B-B14F-4D97-AF65-F5344CB8AC3E}">
        <p14:creationId xmlns:p14="http://schemas.microsoft.com/office/powerpoint/2010/main" val="17452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2 - Dark">
    <p:bg>
      <p:bgPr>
        <a:solidFill>
          <a:srgbClr val="1E1E1E"/>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lvl1pPr>
              <a:defRPr>
                <a:solidFill>
                  <a:schemeClr val="bg1"/>
                </a:solidFill>
              </a:defRPr>
            </a:lvl1pPr>
          </a:lstStyle>
          <a:p>
            <a:fld id="{DBFDE4EA-FF6D-4A27-8B63-3FEE8BC7922C}"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lvl1pPr>
              <a:defRPr>
                <a:solidFill>
                  <a:schemeClr val="bg1"/>
                </a:solidFill>
              </a:defRPr>
            </a:lvl1p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lvl1pPr>
              <a:defRPr>
                <a:solidFill>
                  <a:schemeClr val="bg1"/>
                </a:solidFill>
              </a:defRPr>
            </a:lvl1pPr>
          </a:lstStyle>
          <a:p>
            <a:fld id="{914D05D1-80DD-4F3B-9820-7235810BE0FD}" type="slidenum">
              <a:rPr lang="en-US" noProof="0" smtClean="0"/>
              <a:pPr/>
              <a:t>‹#›</a:t>
            </a:fld>
            <a:endParaRPr lang="en-US" noProof="0" dirty="0"/>
          </a:p>
        </p:txBody>
      </p:sp>
      <p:sp>
        <p:nvSpPr>
          <p:cNvPr id="10" name="Espace réservé du texte 9">
            <a:extLst>
              <a:ext uri="{FF2B5EF4-FFF2-40B4-BE49-F238E27FC236}">
                <a16:creationId xmlns:a16="http://schemas.microsoft.com/office/drawing/2014/main" id="{BC91EBAE-E32C-8523-B04A-98021395286D}"/>
              </a:ext>
            </a:extLst>
          </p:cNvPr>
          <p:cNvSpPr>
            <a:spLocks noGrp="1"/>
          </p:cNvSpPr>
          <p:nvPr>
            <p:ph type="body" sz="quarter" idx="13" hasCustomPrompt="1"/>
          </p:nvPr>
        </p:nvSpPr>
        <p:spPr>
          <a:xfrm>
            <a:off x="470699" y="1044943"/>
            <a:ext cx="3759991" cy="2463367"/>
          </a:xfrm>
        </p:spPr>
        <p:txBody>
          <a:bodyPr/>
          <a:lstStyle>
            <a:lvl1pPr>
              <a:defRPr sz="1200">
                <a:solidFill>
                  <a:schemeClr val="bg1"/>
                </a:solidFill>
              </a:defRPr>
            </a:lvl1pPr>
            <a:lvl2pPr>
              <a:defRPr sz="1200">
                <a:solidFill>
                  <a:schemeClr val="bg1"/>
                </a:solidFill>
              </a:defRPr>
            </a:lvl2pPr>
            <a:lvl3pPr>
              <a:spcAft>
                <a:spcPts val="200"/>
              </a:spcAft>
              <a:defRPr sz="1200">
                <a:solidFill>
                  <a:schemeClr val="bg1"/>
                </a:solidFill>
              </a:defRPr>
            </a:lvl3pPr>
          </a:lstStyle>
          <a:p>
            <a:pPr lvl="2"/>
            <a:r>
              <a:rPr lang="en-US" noProof="0" dirty="0" err="1"/>
              <a:t>Ovit</a:t>
            </a:r>
            <a:r>
              <a:rPr lang="en-US" noProof="0" dirty="0"/>
              <a:t> </a:t>
            </a:r>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unto </a:t>
            </a:r>
            <a:r>
              <a:rPr lang="en-US" noProof="0" dirty="0" err="1"/>
              <a:t>consequam</a:t>
            </a:r>
            <a:r>
              <a:rPr lang="en-US" noProof="0" dirty="0"/>
              <a:t>, </a:t>
            </a:r>
            <a:r>
              <a:rPr lang="en-US" noProof="0" dirty="0" err="1"/>
              <a:t>coreprem</a:t>
            </a:r>
            <a:r>
              <a:rPr lang="en-US" noProof="0" dirty="0"/>
              <a:t> </a:t>
            </a:r>
            <a:r>
              <a:rPr lang="en-US" noProof="0" dirty="0" err="1"/>
              <a:t>senim</a:t>
            </a:r>
            <a:r>
              <a:rPr lang="en-US" noProof="0" dirty="0"/>
              <a:t> </a:t>
            </a:r>
            <a:r>
              <a:rPr lang="en-US" noProof="0" dirty="0" err="1"/>
              <a:t>quatur</a:t>
            </a:r>
            <a:r>
              <a:rPr lang="en-US" noProof="0" dirty="0"/>
              <a:t>.</a:t>
            </a:r>
          </a:p>
          <a:p>
            <a:pPr lvl="0"/>
            <a:r>
              <a:rPr lang="en-US" noProof="0" dirty="0" err="1"/>
              <a:t>Entibus</a:t>
            </a:r>
            <a:r>
              <a:rPr lang="en-US" noProof="0" dirty="0"/>
              <a:t> que con </a:t>
            </a:r>
            <a:r>
              <a:rPr lang="en-US" noProof="0" dirty="0" err="1"/>
              <a:t>rentibus</a:t>
            </a:r>
            <a:r>
              <a:rPr lang="en-US" noProof="0" dirty="0"/>
              <a:t> </a:t>
            </a:r>
            <a:r>
              <a:rPr lang="en-US" noProof="0" dirty="0" err="1"/>
              <a:t>etur</a:t>
            </a:r>
            <a:r>
              <a:rPr lang="en-US" noProof="0" dirty="0"/>
              <a:t>, </a:t>
            </a:r>
            <a:r>
              <a:rPr lang="en-US" noProof="0" dirty="0" err="1"/>
              <a:t>senimet</a:t>
            </a:r>
            <a:r>
              <a:rPr lang="en-US" noProof="0" dirty="0"/>
              <a:t> et </a:t>
            </a:r>
            <a:r>
              <a:rPr lang="en-US" noProof="0" dirty="0" err="1"/>
              <a:t>volo</a:t>
            </a:r>
            <a:r>
              <a:rPr lang="en-US" noProof="0" dirty="0"/>
              <a:t> </a:t>
            </a:r>
            <a:r>
              <a:rPr lang="en-US" noProof="0" dirty="0" err="1"/>
              <a:t>dolupta</a:t>
            </a:r>
            <a:r>
              <a:rPr lang="en-US" noProof="0" dirty="0"/>
              <a:t> </a:t>
            </a:r>
            <a:r>
              <a:rPr lang="en-US" noProof="0" dirty="0" err="1"/>
              <a:t>doluptatem</a:t>
            </a:r>
            <a:r>
              <a:rPr lang="en-US" noProof="0" dirty="0"/>
              <a:t> </a:t>
            </a:r>
            <a:r>
              <a:rPr lang="en-US" noProof="0" dirty="0" err="1"/>
              <a:t>quia</a:t>
            </a:r>
            <a:r>
              <a:rPr lang="en-US" noProof="0" dirty="0"/>
              <a:t> vit, </a:t>
            </a:r>
            <a:r>
              <a:rPr lang="en-US" noProof="0" dirty="0" err="1"/>
              <a:t>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a:t>
            </a:r>
            <a:r>
              <a:rPr lang="en-US" noProof="0" dirty="0"/>
              <a:t> </a:t>
            </a:r>
            <a:r>
              <a:rPr lang="en-US" noProof="0" dirty="0" err="1"/>
              <a:t>velluptas</a:t>
            </a:r>
            <a:r>
              <a:rPr lang="en-US" noProof="0" dirty="0"/>
              <a:t> </a:t>
            </a:r>
            <a:r>
              <a:rPr lang="en-US" noProof="0" dirty="0" err="1"/>
              <a:t>eum</a:t>
            </a:r>
            <a:r>
              <a:rPr lang="en-US" noProof="0" dirty="0"/>
              <a:t> </a:t>
            </a:r>
            <a:r>
              <a:rPr lang="en-US" noProof="0" dirty="0" err="1"/>
              <a:t>aut</a:t>
            </a:r>
            <a:r>
              <a:rPr lang="en-US" noProof="0" dirty="0"/>
              <a:t> </a:t>
            </a:r>
            <a:r>
              <a:rPr lang="en-US" noProof="0" dirty="0" err="1"/>
              <a:t>quis</a:t>
            </a:r>
            <a:r>
              <a:rPr lang="en-US" noProof="0" dirty="0"/>
              <a:t> et </a:t>
            </a:r>
            <a:r>
              <a:rPr lang="en-US" noProof="0" dirty="0" err="1"/>
              <a:t>occuptu</a:t>
            </a:r>
            <a:r>
              <a:rPr lang="en-US" noProof="0" dirty="0"/>
              <a:t> </a:t>
            </a:r>
            <a:r>
              <a:rPr lang="en-US" noProof="0" dirty="0" err="1"/>
              <a:t>menderia</a:t>
            </a:r>
            <a:r>
              <a:rPr lang="en-US" noProof="0" dirty="0"/>
              <a:t> </a:t>
            </a:r>
            <a:r>
              <a:rPr lang="en-US" noProof="0" dirty="0" err="1"/>
              <a:t>nos</a:t>
            </a:r>
            <a:r>
              <a:rPr lang="en-US" noProof="0" dirty="0"/>
              <a:t> </a:t>
            </a:r>
            <a:r>
              <a:rPr lang="en-US" noProof="0" dirty="0" err="1"/>
              <a:t>doluptam</a:t>
            </a:r>
            <a:r>
              <a:rPr lang="en-US" noProof="0" dirty="0"/>
              <a:t> </a:t>
            </a:r>
            <a:r>
              <a:rPr lang="en-US" noProof="0" dirty="0" err="1"/>
              <a:t>ipsus</a:t>
            </a:r>
            <a:r>
              <a:rPr lang="en-US" noProof="0" dirty="0"/>
              <a:t> qui </a:t>
            </a:r>
            <a:r>
              <a:rPr lang="en-US" noProof="0" dirty="0" err="1"/>
              <a:t>aut</a:t>
            </a:r>
            <a:r>
              <a:rPr lang="en-US" noProof="0" dirty="0"/>
              <a:t> et pro </a:t>
            </a:r>
            <a:r>
              <a:rPr lang="en-US" noProof="0" dirty="0" err="1"/>
              <a:t>voluptatur</a:t>
            </a:r>
            <a:r>
              <a:rPr lang="en-US" noProof="0" dirty="0"/>
              <a:t> autem </a:t>
            </a:r>
            <a:r>
              <a:rPr lang="en-US" noProof="0" dirty="0" err="1"/>
              <a:t>quamet</a:t>
            </a:r>
            <a:r>
              <a:rPr lang="en-US" noProof="0" dirty="0"/>
              <a:t> </a:t>
            </a:r>
            <a:r>
              <a:rPr lang="en-US" noProof="0" dirty="0" err="1"/>
              <a:t>volupta</a:t>
            </a:r>
            <a:r>
              <a:rPr lang="en-US" noProof="0" dirty="0"/>
              <a:t> </a:t>
            </a:r>
            <a:r>
              <a:rPr lang="en-US" noProof="0" dirty="0" err="1"/>
              <a:t>quibus</a:t>
            </a:r>
            <a:r>
              <a:rPr lang="en-US" noProof="0" dirty="0"/>
              <a:t> </a:t>
            </a:r>
            <a:r>
              <a:rPr lang="en-US" noProof="0" dirty="0" err="1"/>
              <a:t>maio</a:t>
            </a:r>
            <a:r>
              <a:rPr lang="en-US" noProof="0" dirty="0"/>
              <a:t>.</a:t>
            </a:r>
          </a:p>
          <a:p>
            <a:pPr lvl="0"/>
            <a:r>
              <a:rPr lang="en-US" noProof="0" dirty="0"/>
              <a:t>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sed diam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dolore </a:t>
            </a:r>
            <a:r>
              <a:rPr lang="en-US" noProof="0" dirty="0" err="1"/>
              <a:t>magnaaliquam</a:t>
            </a:r>
            <a:r>
              <a:rPr lang="en-US" noProof="0" dirty="0"/>
              <a:t> </a:t>
            </a:r>
            <a:r>
              <a:rPr lang="en-US" noProof="0" dirty="0" err="1"/>
              <a:t>erat</a:t>
            </a:r>
            <a:r>
              <a:rPr lang="en-US" noProof="0" dirty="0"/>
              <a:t> </a:t>
            </a:r>
            <a:r>
              <a:rPr lang="en-US" noProof="0" dirty="0" err="1"/>
              <a:t>volutpat</a:t>
            </a:r>
            <a:r>
              <a:rPr lang="en-US" noProof="0" dirty="0"/>
              <a:t>. Ut </a:t>
            </a:r>
            <a:r>
              <a:rPr lang="en-US" noProof="0" dirty="0" err="1"/>
              <a:t>wisi</a:t>
            </a:r>
            <a:r>
              <a:rPr lang="en-US" noProof="0" dirty="0"/>
              <a:t> </a:t>
            </a:r>
            <a:r>
              <a:rPr lang="en-US" noProof="0" dirty="0" err="1"/>
              <a:t>enim</a:t>
            </a:r>
            <a:r>
              <a:rPr lang="en-US" noProof="0" dirty="0"/>
              <a:t> ad minim </a:t>
            </a:r>
            <a:r>
              <a:rPr lang="en-US" noProof="0" dirty="0" err="1"/>
              <a:t>veniam</a:t>
            </a:r>
            <a:r>
              <a:rPr lang="en-US" noProof="0" dirty="0"/>
              <a:t>.</a:t>
            </a:r>
          </a:p>
          <a:p>
            <a:pPr lvl="1"/>
            <a:r>
              <a:rPr lang="en-US" noProof="0" dirty="0"/>
              <a:t>Sd</a:t>
            </a:r>
          </a:p>
          <a:p>
            <a:pPr lvl="2"/>
            <a:r>
              <a:rPr lang="en-US" noProof="0" dirty="0" err="1"/>
              <a:t>dfs</a:t>
            </a:r>
            <a:endParaRPr lang="en-US" noProof="0" dirty="0"/>
          </a:p>
        </p:txBody>
      </p:sp>
      <p:grpSp>
        <p:nvGrpSpPr>
          <p:cNvPr id="2" name="Groupe 1">
            <a:extLst>
              <a:ext uri="{FF2B5EF4-FFF2-40B4-BE49-F238E27FC236}">
                <a16:creationId xmlns:a16="http://schemas.microsoft.com/office/drawing/2014/main" id="{8761D967-2488-3A75-406D-687B0D0760C5}"/>
              </a:ext>
            </a:extLst>
          </p:cNvPr>
          <p:cNvGrpSpPr>
            <a:grpSpLocks noChangeAspect="1"/>
          </p:cNvGrpSpPr>
          <p:nvPr userDrawn="1"/>
        </p:nvGrpSpPr>
        <p:grpSpPr>
          <a:xfrm>
            <a:off x="8574933" y="437227"/>
            <a:ext cx="296548" cy="529486"/>
            <a:chOff x="8574933" y="437227"/>
            <a:chExt cx="296548" cy="529486"/>
          </a:xfrm>
        </p:grpSpPr>
        <p:grpSp>
          <p:nvGrpSpPr>
            <p:cNvPr id="6" name="Groupe 5">
              <a:extLst>
                <a:ext uri="{FF2B5EF4-FFF2-40B4-BE49-F238E27FC236}">
                  <a16:creationId xmlns:a16="http://schemas.microsoft.com/office/drawing/2014/main" id="{8F86505E-7501-74CD-032B-CC27A2C4C152}"/>
                </a:ext>
              </a:extLst>
            </p:cNvPr>
            <p:cNvGrpSpPr/>
            <p:nvPr userDrawn="1"/>
          </p:nvGrpSpPr>
          <p:grpSpPr>
            <a:xfrm>
              <a:off x="8599090" y="437227"/>
              <a:ext cx="247395" cy="451388"/>
              <a:chOff x="8599090" y="437227"/>
              <a:chExt cx="247395" cy="451388"/>
            </a:xfrm>
          </p:grpSpPr>
          <p:sp>
            <p:nvSpPr>
              <p:cNvPr id="8" name="Forme libre : forme 7">
                <a:extLst>
                  <a:ext uri="{FF2B5EF4-FFF2-40B4-BE49-F238E27FC236}">
                    <a16:creationId xmlns:a16="http://schemas.microsoft.com/office/drawing/2014/main" id="{3217616F-B993-B5CF-8EDC-2049495F3F8A}"/>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9" name="Forme libre : forme 8">
                <a:extLst>
                  <a:ext uri="{FF2B5EF4-FFF2-40B4-BE49-F238E27FC236}">
                    <a16:creationId xmlns:a16="http://schemas.microsoft.com/office/drawing/2014/main" id="{B7AAD5F3-E8B8-985F-ACFF-7690805178D7}"/>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2" name="Forme libre : forme 11">
                <a:extLst>
                  <a:ext uri="{FF2B5EF4-FFF2-40B4-BE49-F238E27FC236}">
                    <a16:creationId xmlns:a16="http://schemas.microsoft.com/office/drawing/2014/main" id="{DE891726-E495-CCE3-470D-4BA61DF1DF2D}"/>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4" name="Forme libre : forme 13">
                <a:extLst>
                  <a:ext uri="{FF2B5EF4-FFF2-40B4-BE49-F238E27FC236}">
                    <a16:creationId xmlns:a16="http://schemas.microsoft.com/office/drawing/2014/main" id="{5AAB9C5A-7F22-0CA9-4F0E-90FE79655BF1}"/>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5" name="Forme libre : forme 14">
                <a:extLst>
                  <a:ext uri="{FF2B5EF4-FFF2-40B4-BE49-F238E27FC236}">
                    <a16:creationId xmlns:a16="http://schemas.microsoft.com/office/drawing/2014/main" id="{1F83F8AA-41A7-EB56-AC2C-28AF7EB764C4}"/>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6" name="Forme libre : forme 15">
                <a:extLst>
                  <a:ext uri="{FF2B5EF4-FFF2-40B4-BE49-F238E27FC236}">
                    <a16:creationId xmlns:a16="http://schemas.microsoft.com/office/drawing/2014/main" id="{AED7B6A3-8CA0-49F1-C422-929DC57B3A8F}"/>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7" name="Forme libre : forme 16">
                <a:extLst>
                  <a:ext uri="{FF2B5EF4-FFF2-40B4-BE49-F238E27FC236}">
                    <a16:creationId xmlns:a16="http://schemas.microsoft.com/office/drawing/2014/main" id="{2434CFB6-3D61-BAB4-E6C6-9C8BF6346AEC}"/>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8" name="Forme libre : forme 17">
                <a:extLst>
                  <a:ext uri="{FF2B5EF4-FFF2-40B4-BE49-F238E27FC236}">
                    <a16:creationId xmlns:a16="http://schemas.microsoft.com/office/drawing/2014/main" id="{8984CDAC-3642-0C0C-A5ED-30B167906AEF}"/>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9" name="Forme libre : forme 18">
                <a:extLst>
                  <a:ext uri="{FF2B5EF4-FFF2-40B4-BE49-F238E27FC236}">
                    <a16:creationId xmlns:a16="http://schemas.microsoft.com/office/drawing/2014/main" id="{4563281C-F18E-1F6C-0F49-736151C25988}"/>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20" name="Forme libre : forme 19">
                <a:extLst>
                  <a:ext uri="{FF2B5EF4-FFF2-40B4-BE49-F238E27FC236}">
                    <a16:creationId xmlns:a16="http://schemas.microsoft.com/office/drawing/2014/main" id="{2F43637A-F098-CB58-36F8-11CEE3064FD5}"/>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21" name="Forme libre : forme 20">
                <a:extLst>
                  <a:ext uri="{FF2B5EF4-FFF2-40B4-BE49-F238E27FC236}">
                    <a16:creationId xmlns:a16="http://schemas.microsoft.com/office/drawing/2014/main" id="{AB6DEF70-B1E9-85AC-A39B-A33E7F702D5B}"/>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2" name="Forme libre : forme 21">
                <a:extLst>
                  <a:ext uri="{FF2B5EF4-FFF2-40B4-BE49-F238E27FC236}">
                    <a16:creationId xmlns:a16="http://schemas.microsoft.com/office/drawing/2014/main" id="{B9A6E1A0-5487-E48F-7426-80216CC5D80F}"/>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3" name="Forme libre : forme 22">
                <a:extLst>
                  <a:ext uri="{FF2B5EF4-FFF2-40B4-BE49-F238E27FC236}">
                    <a16:creationId xmlns:a16="http://schemas.microsoft.com/office/drawing/2014/main" id="{AC54695D-42EF-E0D4-0C79-AA807A9E5712}"/>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4" name="Forme libre : forme 23">
                <a:extLst>
                  <a:ext uri="{FF2B5EF4-FFF2-40B4-BE49-F238E27FC236}">
                    <a16:creationId xmlns:a16="http://schemas.microsoft.com/office/drawing/2014/main" id="{8E366EDF-A4A4-1BAC-33DB-8DDD4C100EF6}"/>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5" name="Forme libre : forme 24">
                <a:extLst>
                  <a:ext uri="{FF2B5EF4-FFF2-40B4-BE49-F238E27FC236}">
                    <a16:creationId xmlns:a16="http://schemas.microsoft.com/office/drawing/2014/main" id="{31ED1B80-D88E-49E5-EEB9-233EF7EF68E3}"/>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26" name="Forme libre : forme 25">
                <a:extLst>
                  <a:ext uri="{FF2B5EF4-FFF2-40B4-BE49-F238E27FC236}">
                    <a16:creationId xmlns:a16="http://schemas.microsoft.com/office/drawing/2014/main" id="{BA9A441F-41B8-C4DC-CF94-A6E90AEBCB09}"/>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7" name="Forme libre : forme 26">
                <a:extLst>
                  <a:ext uri="{FF2B5EF4-FFF2-40B4-BE49-F238E27FC236}">
                    <a16:creationId xmlns:a16="http://schemas.microsoft.com/office/drawing/2014/main" id="{A1FE3403-6E5D-A82F-70E8-94E1EC624670}"/>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8" name="Forme libre : forme 27">
                <a:extLst>
                  <a:ext uri="{FF2B5EF4-FFF2-40B4-BE49-F238E27FC236}">
                    <a16:creationId xmlns:a16="http://schemas.microsoft.com/office/drawing/2014/main" id="{EA8E1890-777B-CAE9-C400-72484C5A1D1C}"/>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9" name="Forme libre : forme 28">
                <a:extLst>
                  <a:ext uri="{FF2B5EF4-FFF2-40B4-BE49-F238E27FC236}">
                    <a16:creationId xmlns:a16="http://schemas.microsoft.com/office/drawing/2014/main" id="{87969FD4-CDBB-1EAC-FA53-2E9171244C3C}"/>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30" name="Forme libre : forme 29">
                <a:extLst>
                  <a:ext uri="{FF2B5EF4-FFF2-40B4-BE49-F238E27FC236}">
                    <a16:creationId xmlns:a16="http://schemas.microsoft.com/office/drawing/2014/main" id="{46A816BD-D332-5ABA-A793-9AC92AD4A667}"/>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1" name="Forme libre : forme 30">
                <a:extLst>
                  <a:ext uri="{FF2B5EF4-FFF2-40B4-BE49-F238E27FC236}">
                    <a16:creationId xmlns:a16="http://schemas.microsoft.com/office/drawing/2014/main" id="{1852668A-3A7D-883F-8B02-3C93F4FE84B1}"/>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2" name="Forme libre : forme 31">
                <a:extLst>
                  <a:ext uri="{FF2B5EF4-FFF2-40B4-BE49-F238E27FC236}">
                    <a16:creationId xmlns:a16="http://schemas.microsoft.com/office/drawing/2014/main" id="{67044369-DFF6-F637-7CFE-5539C96AA0E7}"/>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3" name="Forme libre : forme 32">
                <a:extLst>
                  <a:ext uri="{FF2B5EF4-FFF2-40B4-BE49-F238E27FC236}">
                    <a16:creationId xmlns:a16="http://schemas.microsoft.com/office/drawing/2014/main" id="{D51F53FE-6851-0021-E8F7-C953979AFABD}"/>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4" name="Forme libre : forme 33">
                <a:extLst>
                  <a:ext uri="{FF2B5EF4-FFF2-40B4-BE49-F238E27FC236}">
                    <a16:creationId xmlns:a16="http://schemas.microsoft.com/office/drawing/2014/main" id="{4594DB91-2F75-4DCD-D318-BD85F20B4EB0}"/>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5" name="Forme libre : forme 34">
                <a:extLst>
                  <a:ext uri="{FF2B5EF4-FFF2-40B4-BE49-F238E27FC236}">
                    <a16:creationId xmlns:a16="http://schemas.microsoft.com/office/drawing/2014/main" id="{C8035D6F-712E-F97F-4D39-9AF124D7C3C4}"/>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7" name="Forme libre : forme 6">
              <a:extLst>
                <a:ext uri="{FF2B5EF4-FFF2-40B4-BE49-F238E27FC236}">
                  <a16:creationId xmlns:a16="http://schemas.microsoft.com/office/drawing/2014/main" id="{D70D3FBC-0B17-2B00-839F-17B5FF302251}"/>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bg1"/>
            </a:solidFill>
            <a:ln w="2800" cap="flat">
              <a:noFill/>
              <a:prstDash val="solid"/>
              <a:round/>
            </a:ln>
          </p:spPr>
          <p:txBody>
            <a:bodyPr rtlCol="0" anchor="ctr"/>
            <a:lstStyle/>
            <a:p>
              <a:endParaRPr lang="en-US" noProof="0" dirty="0"/>
            </a:p>
          </p:txBody>
        </p:sp>
      </p:grpSp>
      <p:sp>
        <p:nvSpPr>
          <p:cNvPr id="36" name="Espace réservé du texte 9">
            <a:extLst>
              <a:ext uri="{FF2B5EF4-FFF2-40B4-BE49-F238E27FC236}">
                <a16:creationId xmlns:a16="http://schemas.microsoft.com/office/drawing/2014/main" id="{ADC78ACD-D1A5-B90D-8E8C-1BF2C5F17E91}"/>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bg1"/>
                </a:solidFill>
                <a:latin typeface="+mj-lt"/>
                <a:ea typeface="+mj-ea"/>
                <a:cs typeface="+mj-cs"/>
              </a:defRPr>
            </a:lvl1pPr>
            <a:lvl2pPr marL="0" indent="0">
              <a:lnSpc>
                <a:spcPct val="100000"/>
              </a:lnSpc>
              <a:spcAft>
                <a:spcPts val="0"/>
              </a:spcAft>
              <a:buNone/>
              <a:defRPr lang="en-GB" sz="1600" b="1" kern="1200" cap="all" spc="300" baseline="0" smtClean="0">
                <a:solidFill>
                  <a:schemeClr val="bg1"/>
                </a:solidFill>
                <a:latin typeface="+mj-lt"/>
                <a:ea typeface="+mj-ea"/>
                <a:cs typeface="+mj-cs"/>
              </a:defRPr>
            </a:lvl2pPr>
          </a:lstStyle>
          <a:p>
            <a:pPr lvl="1"/>
            <a:r>
              <a:rPr lang="en-US" noProof="0" dirty="0"/>
              <a:t>TITLE IN ONE LINE</a:t>
            </a:r>
          </a:p>
          <a:p>
            <a:pPr lvl="0"/>
            <a:r>
              <a:rPr lang="en-US" noProof="0" dirty="0"/>
              <a:t>SUBTITLE IN ONE LINE</a:t>
            </a:r>
          </a:p>
        </p:txBody>
      </p:sp>
      <p:sp>
        <p:nvSpPr>
          <p:cNvPr id="38" name="Espace réservé du texte 9">
            <a:extLst>
              <a:ext uri="{FF2B5EF4-FFF2-40B4-BE49-F238E27FC236}">
                <a16:creationId xmlns:a16="http://schemas.microsoft.com/office/drawing/2014/main" id="{0B709F0E-EF84-DAB6-0154-27D62BB50D96}"/>
              </a:ext>
            </a:extLst>
          </p:cNvPr>
          <p:cNvSpPr>
            <a:spLocks noGrp="1"/>
          </p:cNvSpPr>
          <p:nvPr>
            <p:ph type="body" sz="quarter" idx="18" hasCustomPrompt="1"/>
          </p:nvPr>
        </p:nvSpPr>
        <p:spPr>
          <a:xfrm>
            <a:off x="4581525" y="1044943"/>
            <a:ext cx="3759991" cy="2463367"/>
          </a:xfrm>
        </p:spPr>
        <p:txBody>
          <a:bodyPr/>
          <a:lstStyle>
            <a:lvl1pPr>
              <a:defRPr sz="1200">
                <a:solidFill>
                  <a:schemeClr val="bg1"/>
                </a:solidFill>
              </a:defRPr>
            </a:lvl1pPr>
            <a:lvl2pPr>
              <a:defRPr sz="1200">
                <a:solidFill>
                  <a:schemeClr val="bg1"/>
                </a:solidFill>
              </a:defRPr>
            </a:lvl2pPr>
            <a:lvl3pPr>
              <a:spcAft>
                <a:spcPts val="200"/>
              </a:spcAft>
              <a:defRPr sz="1200">
                <a:solidFill>
                  <a:schemeClr val="bg1"/>
                </a:solidFill>
              </a:defRPr>
            </a:lvl3pPr>
          </a:lstStyle>
          <a:p>
            <a:pPr lvl="2"/>
            <a:r>
              <a:rPr lang="en-US" noProof="0" dirty="0" err="1"/>
              <a:t>Ovit</a:t>
            </a:r>
            <a:r>
              <a:rPr lang="en-US" noProof="0" dirty="0"/>
              <a:t> </a:t>
            </a:r>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unto </a:t>
            </a:r>
            <a:r>
              <a:rPr lang="en-US" noProof="0" dirty="0" err="1"/>
              <a:t>consequam</a:t>
            </a:r>
            <a:r>
              <a:rPr lang="en-US" noProof="0" dirty="0"/>
              <a:t>, </a:t>
            </a:r>
            <a:r>
              <a:rPr lang="en-US" noProof="0" dirty="0" err="1"/>
              <a:t>coreprem</a:t>
            </a:r>
            <a:r>
              <a:rPr lang="en-US" noProof="0" dirty="0"/>
              <a:t> </a:t>
            </a:r>
            <a:r>
              <a:rPr lang="en-US" noProof="0" dirty="0" err="1"/>
              <a:t>senim</a:t>
            </a:r>
            <a:r>
              <a:rPr lang="en-US" noProof="0" dirty="0"/>
              <a:t> </a:t>
            </a:r>
            <a:r>
              <a:rPr lang="en-US" noProof="0" dirty="0" err="1"/>
              <a:t>quatur</a:t>
            </a:r>
            <a:r>
              <a:rPr lang="en-US" noProof="0" dirty="0"/>
              <a:t>.</a:t>
            </a:r>
          </a:p>
          <a:p>
            <a:pPr lvl="0"/>
            <a:r>
              <a:rPr lang="en-US" noProof="0" dirty="0" err="1"/>
              <a:t>Entibus</a:t>
            </a:r>
            <a:r>
              <a:rPr lang="en-US" noProof="0" dirty="0"/>
              <a:t> que con </a:t>
            </a:r>
            <a:r>
              <a:rPr lang="en-US" noProof="0" dirty="0" err="1"/>
              <a:t>rentibus</a:t>
            </a:r>
            <a:r>
              <a:rPr lang="en-US" noProof="0" dirty="0"/>
              <a:t> </a:t>
            </a:r>
            <a:r>
              <a:rPr lang="en-US" noProof="0" dirty="0" err="1"/>
              <a:t>etur</a:t>
            </a:r>
            <a:r>
              <a:rPr lang="en-US" noProof="0" dirty="0"/>
              <a:t>, </a:t>
            </a:r>
            <a:r>
              <a:rPr lang="en-US" noProof="0" dirty="0" err="1"/>
              <a:t>senimet</a:t>
            </a:r>
            <a:r>
              <a:rPr lang="en-US" noProof="0" dirty="0"/>
              <a:t> et </a:t>
            </a:r>
            <a:r>
              <a:rPr lang="en-US" noProof="0" dirty="0" err="1"/>
              <a:t>volo</a:t>
            </a:r>
            <a:r>
              <a:rPr lang="en-US" noProof="0" dirty="0"/>
              <a:t> </a:t>
            </a:r>
            <a:r>
              <a:rPr lang="en-US" noProof="0" dirty="0" err="1"/>
              <a:t>dolupta</a:t>
            </a:r>
            <a:r>
              <a:rPr lang="en-US" noProof="0" dirty="0"/>
              <a:t> </a:t>
            </a:r>
            <a:r>
              <a:rPr lang="en-US" noProof="0" dirty="0" err="1"/>
              <a:t>doluptatem</a:t>
            </a:r>
            <a:r>
              <a:rPr lang="en-US" noProof="0" dirty="0"/>
              <a:t> </a:t>
            </a:r>
            <a:r>
              <a:rPr lang="en-US" noProof="0" dirty="0" err="1"/>
              <a:t>quia</a:t>
            </a:r>
            <a:r>
              <a:rPr lang="en-US" noProof="0" dirty="0"/>
              <a:t> vit, </a:t>
            </a:r>
            <a:r>
              <a:rPr lang="en-US" noProof="0" dirty="0" err="1"/>
              <a:t>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a:t>
            </a:r>
            <a:r>
              <a:rPr lang="en-US" noProof="0" dirty="0"/>
              <a:t> </a:t>
            </a:r>
            <a:r>
              <a:rPr lang="en-US" noProof="0" dirty="0" err="1"/>
              <a:t>velluptas</a:t>
            </a:r>
            <a:r>
              <a:rPr lang="en-US" noProof="0" dirty="0"/>
              <a:t> </a:t>
            </a:r>
            <a:r>
              <a:rPr lang="en-US" noProof="0" dirty="0" err="1"/>
              <a:t>eum</a:t>
            </a:r>
            <a:r>
              <a:rPr lang="en-US" noProof="0" dirty="0"/>
              <a:t> </a:t>
            </a:r>
            <a:r>
              <a:rPr lang="en-US" noProof="0" dirty="0" err="1"/>
              <a:t>aut</a:t>
            </a:r>
            <a:r>
              <a:rPr lang="en-US" noProof="0" dirty="0"/>
              <a:t> </a:t>
            </a:r>
            <a:r>
              <a:rPr lang="en-US" noProof="0" dirty="0" err="1"/>
              <a:t>quis</a:t>
            </a:r>
            <a:r>
              <a:rPr lang="en-US" noProof="0" dirty="0"/>
              <a:t> et </a:t>
            </a:r>
            <a:r>
              <a:rPr lang="en-US" noProof="0" dirty="0" err="1"/>
              <a:t>occuptu</a:t>
            </a:r>
            <a:r>
              <a:rPr lang="en-US" noProof="0" dirty="0"/>
              <a:t> </a:t>
            </a:r>
            <a:r>
              <a:rPr lang="en-US" noProof="0" dirty="0" err="1"/>
              <a:t>menderia</a:t>
            </a:r>
            <a:r>
              <a:rPr lang="en-US" noProof="0" dirty="0"/>
              <a:t> </a:t>
            </a:r>
            <a:r>
              <a:rPr lang="en-US" noProof="0" dirty="0" err="1"/>
              <a:t>nos</a:t>
            </a:r>
            <a:r>
              <a:rPr lang="en-US" noProof="0" dirty="0"/>
              <a:t> </a:t>
            </a:r>
            <a:r>
              <a:rPr lang="en-US" noProof="0" dirty="0" err="1"/>
              <a:t>doluptam</a:t>
            </a:r>
            <a:r>
              <a:rPr lang="en-US" noProof="0" dirty="0"/>
              <a:t> </a:t>
            </a:r>
            <a:r>
              <a:rPr lang="en-US" noProof="0" dirty="0" err="1"/>
              <a:t>ipsus</a:t>
            </a:r>
            <a:r>
              <a:rPr lang="en-US" noProof="0" dirty="0"/>
              <a:t> qui </a:t>
            </a:r>
            <a:r>
              <a:rPr lang="en-US" noProof="0" dirty="0" err="1"/>
              <a:t>aut</a:t>
            </a:r>
            <a:r>
              <a:rPr lang="en-US" noProof="0" dirty="0"/>
              <a:t> et pro </a:t>
            </a:r>
            <a:r>
              <a:rPr lang="en-US" noProof="0" dirty="0" err="1"/>
              <a:t>voluptatur</a:t>
            </a:r>
            <a:r>
              <a:rPr lang="en-US" noProof="0" dirty="0"/>
              <a:t> autem </a:t>
            </a:r>
            <a:r>
              <a:rPr lang="en-US" noProof="0" dirty="0" err="1"/>
              <a:t>quamet</a:t>
            </a:r>
            <a:r>
              <a:rPr lang="en-US" noProof="0" dirty="0"/>
              <a:t> </a:t>
            </a:r>
            <a:r>
              <a:rPr lang="en-US" noProof="0" dirty="0" err="1"/>
              <a:t>volupta</a:t>
            </a:r>
            <a:r>
              <a:rPr lang="en-US" noProof="0" dirty="0"/>
              <a:t> </a:t>
            </a:r>
            <a:r>
              <a:rPr lang="en-US" noProof="0" dirty="0" err="1"/>
              <a:t>quibus</a:t>
            </a:r>
            <a:r>
              <a:rPr lang="en-US" noProof="0" dirty="0"/>
              <a:t> </a:t>
            </a:r>
            <a:r>
              <a:rPr lang="en-US" noProof="0" dirty="0" err="1"/>
              <a:t>maio</a:t>
            </a:r>
            <a:r>
              <a:rPr lang="en-US" noProof="0" dirty="0"/>
              <a:t>.</a:t>
            </a:r>
          </a:p>
          <a:p>
            <a:pPr lvl="0"/>
            <a:r>
              <a:rPr lang="en-US" noProof="0" dirty="0"/>
              <a:t>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sed diam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dolore </a:t>
            </a:r>
            <a:r>
              <a:rPr lang="en-US" noProof="0" dirty="0" err="1"/>
              <a:t>magnaaliquam</a:t>
            </a:r>
            <a:r>
              <a:rPr lang="en-US" noProof="0" dirty="0"/>
              <a:t> </a:t>
            </a:r>
            <a:r>
              <a:rPr lang="en-US" noProof="0" dirty="0" err="1"/>
              <a:t>erat</a:t>
            </a:r>
            <a:r>
              <a:rPr lang="en-US" noProof="0" dirty="0"/>
              <a:t> </a:t>
            </a:r>
            <a:r>
              <a:rPr lang="en-US" noProof="0" dirty="0" err="1"/>
              <a:t>volutpat</a:t>
            </a:r>
            <a:r>
              <a:rPr lang="en-US" noProof="0" dirty="0"/>
              <a:t>. Ut </a:t>
            </a:r>
            <a:r>
              <a:rPr lang="en-US" noProof="0" dirty="0" err="1"/>
              <a:t>wisi</a:t>
            </a:r>
            <a:r>
              <a:rPr lang="en-US" noProof="0" dirty="0"/>
              <a:t> </a:t>
            </a:r>
            <a:r>
              <a:rPr lang="en-US" noProof="0" dirty="0" err="1"/>
              <a:t>enim</a:t>
            </a:r>
            <a:r>
              <a:rPr lang="en-US" noProof="0" dirty="0"/>
              <a:t> ad minim </a:t>
            </a:r>
            <a:r>
              <a:rPr lang="en-US" noProof="0" dirty="0" err="1"/>
              <a:t>veniam</a:t>
            </a:r>
            <a:r>
              <a:rPr lang="en-US" noProof="0" dirty="0"/>
              <a:t>.</a:t>
            </a:r>
          </a:p>
          <a:p>
            <a:pPr lvl="1"/>
            <a:r>
              <a:rPr lang="en-US" noProof="0" dirty="0"/>
              <a:t>Sd</a:t>
            </a:r>
          </a:p>
          <a:p>
            <a:pPr lvl="2"/>
            <a:r>
              <a:rPr lang="en-US" noProof="0" dirty="0" err="1"/>
              <a:t>dfs</a:t>
            </a:r>
            <a:endParaRPr lang="en-US" noProof="0" dirty="0"/>
          </a:p>
        </p:txBody>
      </p:sp>
      <p:sp>
        <p:nvSpPr>
          <p:cNvPr id="11" name="Espace réservé du texte 9">
            <a:extLst>
              <a:ext uri="{FF2B5EF4-FFF2-40B4-BE49-F238E27FC236}">
                <a16:creationId xmlns:a16="http://schemas.microsoft.com/office/drawing/2014/main" id="{7B098CBC-E810-3B67-F03D-38068947DA21}"/>
              </a:ext>
            </a:extLst>
          </p:cNvPr>
          <p:cNvSpPr>
            <a:spLocks noGrp="1"/>
          </p:cNvSpPr>
          <p:nvPr>
            <p:ph type="body" sz="quarter" idx="15" hasCustomPrompt="1"/>
          </p:nvPr>
        </p:nvSpPr>
        <p:spPr>
          <a:xfrm>
            <a:off x="470699" y="4605995"/>
            <a:ext cx="6730203" cy="181653"/>
          </a:xfrm>
        </p:spPr>
        <p:txBody>
          <a:bodyPr anchor="ctr"/>
          <a:lstStyle>
            <a:lvl1pPr>
              <a:defRPr sz="600" spc="-20" baseline="0">
                <a:solidFill>
                  <a:schemeClr val="bg1"/>
                </a:solidFill>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402305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C - Dark">
    <p:bg>
      <p:bgPr>
        <a:solidFill>
          <a:srgbClr val="1E1E1E"/>
        </a:solidFill>
        <a:effectLst/>
      </p:bgPr>
    </p:bg>
    <p:spTree>
      <p:nvGrpSpPr>
        <p:cNvPr id="1" name=""/>
        <p:cNvGrpSpPr/>
        <p:nvPr/>
      </p:nvGrpSpPr>
      <p:grpSpPr>
        <a:xfrm>
          <a:off x="0" y="0"/>
          <a:ext cx="0" cy="0"/>
          <a:chOff x="0" y="0"/>
          <a:chExt cx="0" cy="0"/>
        </a:xfrm>
      </p:grpSpPr>
      <p:sp>
        <p:nvSpPr>
          <p:cNvPr id="18" name="Espace réservé du texte 9">
            <a:extLst>
              <a:ext uri="{FF2B5EF4-FFF2-40B4-BE49-F238E27FC236}">
                <a16:creationId xmlns:a16="http://schemas.microsoft.com/office/drawing/2014/main" id="{AAB816EA-D489-54E0-01D2-EAFF3C925A0E}"/>
              </a:ext>
            </a:extLst>
          </p:cNvPr>
          <p:cNvSpPr>
            <a:spLocks noGrp="1"/>
          </p:cNvSpPr>
          <p:nvPr>
            <p:ph type="body" sz="quarter" idx="20" hasCustomPrompt="1"/>
          </p:nvPr>
        </p:nvSpPr>
        <p:spPr>
          <a:xfrm>
            <a:off x="4807745" y="435216"/>
            <a:ext cx="3221829" cy="2145600"/>
          </a:xfrm>
          <a:solidFill>
            <a:schemeClr val="tx1"/>
          </a:solidFill>
        </p:spPr>
        <p:txBody>
          <a:bodyPr lIns="162000" tIns="151200" rIns="108000">
            <a:noAutofit/>
          </a:bodyPr>
          <a:lstStyle>
            <a:lvl1pPr>
              <a:lnSpc>
                <a:spcPct val="101000"/>
              </a:lnSpc>
              <a:spcAft>
                <a:spcPts val="100"/>
              </a:spcAft>
              <a:defRPr lang="fr-FR" sz="600" kern="1200" cap="all" spc="30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Curve evolution</a:t>
            </a:r>
          </a:p>
        </p:txBody>
      </p:sp>
      <p:sp>
        <p:nvSpPr>
          <p:cNvPr id="20" name="Espace réservé du texte 9">
            <a:extLst>
              <a:ext uri="{FF2B5EF4-FFF2-40B4-BE49-F238E27FC236}">
                <a16:creationId xmlns:a16="http://schemas.microsoft.com/office/drawing/2014/main" id="{EDCB46BA-4088-1305-BB9E-9DEDE73DE78C}"/>
              </a:ext>
            </a:extLst>
          </p:cNvPr>
          <p:cNvSpPr>
            <a:spLocks noGrp="1"/>
          </p:cNvSpPr>
          <p:nvPr>
            <p:ph type="body" sz="quarter" idx="22" hasCustomPrompt="1"/>
          </p:nvPr>
        </p:nvSpPr>
        <p:spPr>
          <a:xfrm>
            <a:off x="4807201" y="2640685"/>
            <a:ext cx="3221829" cy="2079763"/>
          </a:xfrm>
          <a:solidFill>
            <a:schemeClr val="tx1"/>
          </a:solidFill>
        </p:spPr>
        <p:txBody>
          <a:bodyPr lIns="162000" tIns="151200" rIns="108000">
            <a:noAutofit/>
          </a:bodyPr>
          <a:lstStyle>
            <a:lvl1pPr>
              <a:lnSpc>
                <a:spcPct val="101000"/>
              </a:lnSpc>
              <a:spcAft>
                <a:spcPts val="100"/>
              </a:spcAft>
              <a:defRPr lang="fr-FR" sz="600" kern="1200" cap="all" spc="30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analytics</a:t>
            </a:r>
          </a:p>
        </p:txBody>
      </p:sp>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lvl1pPr>
              <a:defRPr>
                <a:solidFill>
                  <a:schemeClr val="bg1"/>
                </a:solidFill>
              </a:defRPr>
            </a:lvl1pPr>
          </a:lstStyle>
          <a:p>
            <a:fld id="{B182170F-66A6-44C5-90AE-AF6D554AB653}"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lvl1pPr>
              <a:defRPr>
                <a:solidFill>
                  <a:schemeClr val="bg1"/>
                </a:solidFill>
              </a:defRPr>
            </a:lvl1p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lvl1pPr>
              <a:defRPr>
                <a:solidFill>
                  <a:schemeClr val="bg1"/>
                </a:solidFill>
              </a:defRPr>
            </a:lvl1pPr>
          </a:lstStyle>
          <a:p>
            <a:fld id="{914D05D1-80DD-4F3B-9820-7235810BE0FD}" type="slidenum">
              <a:rPr lang="en-US" noProof="0" smtClean="0"/>
              <a:pPr/>
              <a:t>‹#›</a:t>
            </a:fld>
            <a:endParaRPr lang="en-US" noProof="0" dirty="0"/>
          </a:p>
        </p:txBody>
      </p:sp>
      <p:sp>
        <p:nvSpPr>
          <p:cNvPr id="10" name="Espace réservé du texte 9">
            <a:extLst>
              <a:ext uri="{FF2B5EF4-FFF2-40B4-BE49-F238E27FC236}">
                <a16:creationId xmlns:a16="http://schemas.microsoft.com/office/drawing/2014/main" id="{BC91EBAE-E32C-8523-B04A-98021395286D}"/>
              </a:ext>
            </a:extLst>
          </p:cNvPr>
          <p:cNvSpPr>
            <a:spLocks noGrp="1"/>
          </p:cNvSpPr>
          <p:nvPr>
            <p:ph type="body" sz="quarter" idx="13" hasCustomPrompt="1"/>
          </p:nvPr>
        </p:nvSpPr>
        <p:spPr>
          <a:xfrm>
            <a:off x="470699" y="1044943"/>
            <a:ext cx="4211793" cy="1530740"/>
          </a:xfrm>
        </p:spPr>
        <p:txBody>
          <a:bodyPr/>
          <a:lstStyle>
            <a:lvl1pPr>
              <a:defRPr>
                <a:solidFill>
                  <a:schemeClr val="bg1"/>
                </a:solidFill>
              </a:defRPr>
            </a:lvl1pPr>
            <a:lvl2pPr>
              <a:defRPr>
                <a:solidFill>
                  <a:schemeClr val="bg1"/>
                </a:solidFill>
              </a:defRPr>
            </a:lvl2pPr>
            <a:lvl3pPr>
              <a:spcAft>
                <a:spcPts val="200"/>
              </a:spcAft>
              <a:defRPr>
                <a:solidFill>
                  <a:schemeClr val="bg1"/>
                </a:solidFill>
              </a:defRPr>
            </a:lvl3pPr>
            <a:lvl4pPr>
              <a:defRPr>
                <a:solidFill>
                  <a:schemeClr val="bg1"/>
                </a:solidFill>
              </a:defRPr>
            </a:lvl4pPr>
          </a:lstStyle>
          <a:p>
            <a:pPr lvl="2"/>
            <a:r>
              <a:rPr lang="en-US" noProof="0" dirty="0"/>
              <a:t>Sed </a:t>
            </a:r>
            <a:r>
              <a:rPr lang="en-US" noProof="0" dirty="0" err="1"/>
              <a:t>ut</a:t>
            </a:r>
            <a:r>
              <a:rPr lang="en-US" noProof="0" dirty="0"/>
              <a:t> et </a:t>
            </a:r>
            <a:r>
              <a:rPr lang="en-US" noProof="0" dirty="0" err="1"/>
              <a:t>et</a:t>
            </a:r>
            <a:r>
              <a:rPr lang="en-US" noProof="0" dirty="0"/>
              <a:t> </a:t>
            </a:r>
            <a:r>
              <a:rPr lang="en-US" noProof="0" dirty="0" err="1"/>
              <a:t>provit</a:t>
            </a:r>
            <a:r>
              <a:rPr lang="en-US" noProof="0" dirty="0"/>
              <a:t> </a:t>
            </a:r>
            <a:r>
              <a:rPr lang="en-US" noProof="0" dirty="0" err="1"/>
              <a:t>haruptia</a:t>
            </a:r>
            <a:r>
              <a:rPr lang="en-US" noProof="0" dirty="0"/>
              <a:t> </a:t>
            </a:r>
            <a:r>
              <a:rPr lang="en-US" noProof="0" dirty="0" err="1"/>
              <a:t>consequistem</a:t>
            </a:r>
            <a:r>
              <a:rPr lang="en-US" noProof="0" dirty="0"/>
              <a:t> </a:t>
            </a:r>
            <a:r>
              <a:rPr lang="en-US" noProof="0" dirty="0" err="1"/>
              <a:t>sitatiae</a:t>
            </a:r>
            <a:r>
              <a:rPr lang="en-US" noProof="0" dirty="0"/>
              <a:t> </a:t>
            </a:r>
            <a:r>
              <a:rPr lang="en-US" noProof="0" dirty="0" err="1"/>
              <a:t>eate</a:t>
            </a:r>
            <a:r>
              <a:rPr lang="en-US" noProof="0" dirty="0"/>
              <a:t> </a:t>
            </a:r>
            <a:r>
              <a:rPr lang="en-US" noProof="0" dirty="0" err="1"/>
              <a:t>poribus</a:t>
            </a:r>
            <a:r>
              <a:rPr lang="en-US" noProof="0" dirty="0"/>
              <a:t> </a:t>
            </a:r>
            <a:r>
              <a:rPr lang="en-US" noProof="0" dirty="0" err="1"/>
              <a:t>esciet</a:t>
            </a:r>
            <a:r>
              <a:rPr lang="en-US" noProof="0" dirty="0"/>
              <a:t> </a:t>
            </a:r>
            <a:r>
              <a:rPr lang="en-US" noProof="0" dirty="0" err="1"/>
              <a:t>eost</a:t>
            </a:r>
            <a:r>
              <a:rPr lang="en-US" noProof="0" dirty="0"/>
              <a:t> </a:t>
            </a:r>
            <a:r>
              <a:rPr lang="en-US" noProof="0" dirty="0" err="1"/>
              <a:t>veliqui</a:t>
            </a:r>
            <a:r>
              <a:rPr lang="en-US" noProof="0" dirty="0"/>
              <a:t> </a:t>
            </a:r>
            <a:r>
              <a:rPr lang="en-US" noProof="0" dirty="0" err="1"/>
              <a:t>ommodi</a:t>
            </a:r>
            <a:r>
              <a:rPr lang="en-US" noProof="0" dirty="0"/>
              <a:t> ? </a:t>
            </a:r>
            <a:r>
              <a:rPr lang="en-US" noProof="0" dirty="0" err="1"/>
              <a:t>Edio</a:t>
            </a:r>
            <a:r>
              <a:rPr lang="en-US" noProof="0" dirty="0"/>
              <a:t>. </a:t>
            </a:r>
          </a:p>
          <a:p>
            <a:pPr lvl="0"/>
            <a:r>
              <a:rPr lang="en-US" noProof="0" dirty="0"/>
              <a:t>Ut </a:t>
            </a:r>
            <a:r>
              <a:rPr lang="en-US" noProof="0" dirty="0" err="1"/>
              <a:t>ratem</a:t>
            </a:r>
            <a:r>
              <a:rPr lang="en-US" noProof="0" dirty="0"/>
              <a:t> </a:t>
            </a:r>
            <a:r>
              <a:rPr lang="en-US" noProof="0" dirty="0" err="1"/>
              <a:t>quae</a:t>
            </a:r>
            <a:r>
              <a:rPr lang="en-US" noProof="0" dirty="0"/>
              <a:t> </a:t>
            </a:r>
            <a:r>
              <a:rPr lang="en-US" noProof="0" dirty="0" err="1"/>
              <a:t>nistotatem</a:t>
            </a:r>
            <a:r>
              <a:rPr lang="en-US" noProof="0" dirty="0"/>
              <a:t> </a:t>
            </a:r>
            <a:r>
              <a:rPr lang="en-US" noProof="0" dirty="0" err="1"/>
              <a:t>ium</a:t>
            </a:r>
            <a:r>
              <a:rPr lang="en-US" noProof="0" dirty="0"/>
              <a:t> </a:t>
            </a:r>
            <a:r>
              <a:rPr lang="en-US" noProof="0" dirty="0" err="1"/>
              <a:t>nonsequ</a:t>
            </a:r>
            <a:r>
              <a:rPr lang="en-US" noProof="0" dirty="0"/>
              <a:t> </a:t>
            </a:r>
            <a:r>
              <a:rPr lang="en-US" noProof="0" dirty="0" err="1"/>
              <a:t>odigenienitlaborecae</a:t>
            </a:r>
            <a:r>
              <a:rPr lang="en-US" noProof="0" dirty="0"/>
              <a:t> nis ex </a:t>
            </a:r>
            <a:r>
              <a:rPr lang="en-US" noProof="0" dirty="0" err="1"/>
              <a:t>entibus</a:t>
            </a:r>
            <a:r>
              <a:rPr lang="en-US" noProof="0" dirty="0"/>
              <a:t> que con </a:t>
            </a:r>
            <a:r>
              <a:rPr lang="en-US" noProof="0" dirty="0" err="1"/>
              <a:t>rentibus</a:t>
            </a:r>
            <a:r>
              <a:rPr lang="en-US" noProof="0" dirty="0"/>
              <a:t> </a:t>
            </a:r>
            <a:r>
              <a:rPr lang="en-US" noProof="0" dirty="0" err="1"/>
              <a:t>etur</a:t>
            </a:r>
            <a:r>
              <a:rPr lang="en-US" noProof="0" dirty="0"/>
              <a:t>, </a:t>
            </a:r>
          </a:p>
          <a:p>
            <a:pPr lvl="1"/>
            <a:r>
              <a:rPr lang="en-US" noProof="0" dirty="0" err="1"/>
              <a:t>senimet</a:t>
            </a:r>
            <a:r>
              <a:rPr lang="en-US" noProof="0" dirty="0"/>
              <a:t> et </a:t>
            </a:r>
            <a:r>
              <a:rPr lang="en-US" noProof="0" dirty="0" err="1"/>
              <a:t>volo</a:t>
            </a:r>
            <a:r>
              <a:rPr lang="en-US" noProof="0" dirty="0"/>
              <a:t> </a:t>
            </a:r>
            <a:r>
              <a:rPr lang="en-US" noProof="0" dirty="0" err="1"/>
              <a:t>dolupta</a:t>
            </a:r>
            <a:r>
              <a:rPr lang="en-US" noProof="0" dirty="0"/>
              <a:t> </a:t>
            </a:r>
            <a:r>
              <a:rPr lang="en-US" noProof="0" dirty="0" err="1"/>
              <a:t>doluptatem</a:t>
            </a:r>
            <a:r>
              <a:rPr lang="en-US" noProof="0" dirty="0"/>
              <a:t> </a:t>
            </a:r>
            <a:r>
              <a:rPr lang="en-US" noProof="0" dirty="0" err="1"/>
              <a:t>quia</a:t>
            </a:r>
            <a:r>
              <a:rPr lang="en-US" noProof="0" dirty="0"/>
              <a:t> vit, </a:t>
            </a:r>
            <a:r>
              <a:rPr lang="en-US" noProof="0" dirty="0" err="1"/>
              <a:t>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assimevelluptas</a:t>
            </a:r>
            <a:r>
              <a:rPr lang="en-US" noProof="0" dirty="0"/>
              <a:t>. </a:t>
            </a:r>
            <a:r>
              <a:rPr lang="en-US" noProof="0" dirty="0" err="1"/>
              <a:t>Ovit</a:t>
            </a:r>
            <a:r>
              <a:rPr lang="en-US" noProof="0" dirty="0"/>
              <a:t> </a:t>
            </a:r>
          </a:p>
          <a:p>
            <a:pPr lvl="3"/>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a:t>
            </a:r>
            <a:r>
              <a:rPr lang="en-US" noProof="0" dirty="0" err="1"/>
              <a:t>untoconsequam</a:t>
            </a:r>
            <a:r>
              <a:rPr lang="en-US" noProof="0" dirty="0"/>
              <a:t>, </a:t>
            </a:r>
            <a:r>
              <a:rPr lang="en-US" noProof="0" dirty="0" err="1"/>
              <a:t>coreprem</a:t>
            </a:r>
            <a:r>
              <a:rPr lang="en-US" noProof="0" dirty="0"/>
              <a:t> </a:t>
            </a:r>
            <a:r>
              <a:rPr lang="en-US" noProof="0" dirty="0" err="1"/>
              <a:t>senim</a:t>
            </a:r>
            <a:r>
              <a:rPr lang="en-US" noProof="0" dirty="0"/>
              <a:t>.</a:t>
            </a:r>
          </a:p>
        </p:txBody>
      </p:sp>
      <p:sp>
        <p:nvSpPr>
          <p:cNvPr id="2" name="Espace réservé du texte 9">
            <a:extLst>
              <a:ext uri="{FF2B5EF4-FFF2-40B4-BE49-F238E27FC236}">
                <a16:creationId xmlns:a16="http://schemas.microsoft.com/office/drawing/2014/main" id="{C4BBE0F7-065E-B4DA-76C5-437092FC906C}"/>
              </a:ext>
            </a:extLst>
          </p:cNvPr>
          <p:cNvSpPr>
            <a:spLocks noGrp="1"/>
          </p:cNvSpPr>
          <p:nvPr>
            <p:ph type="body" sz="quarter" idx="16" hasCustomPrompt="1"/>
          </p:nvPr>
        </p:nvSpPr>
        <p:spPr>
          <a:xfrm>
            <a:off x="470699" y="2916525"/>
            <a:ext cx="4211793" cy="415498"/>
          </a:xfrm>
        </p:spPr>
        <p:txBody>
          <a:bodyPr/>
          <a:lstStyle>
            <a:lvl1pPr>
              <a:lnSpc>
                <a:spcPct val="100000"/>
              </a:lnSpc>
              <a:spcAft>
                <a:spcPts val="0"/>
              </a:spcAft>
              <a:defRPr lang="en-GB" sz="1100" b="0" kern="1200" cap="all" spc="300" baseline="0" dirty="0" smtClean="0">
                <a:solidFill>
                  <a:schemeClr val="bg1"/>
                </a:solidFill>
                <a:latin typeface="+mj-lt"/>
                <a:ea typeface="+mj-ea"/>
                <a:cs typeface="+mj-cs"/>
              </a:defRPr>
            </a:lvl1pPr>
            <a:lvl2pPr marL="0" indent="0">
              <a:lnSpc>
                <a:spcPct val="100000"/>
              </a:lnSpc>
              <a:spcAft>
                <a:spcPts val="0"/>
              </a:spcAft>
              <a:buNone/>
              <a:defRPr lang="en-GB" sz="1600" b="1" kern="1200" cap="all" spc="300" baseline="0" smtClean="0">
                <a:solidFill>
                  <a:schemeClr val="bg1"/>
                </a:solidFill>
                <a:latin typeface="+mj-lt"/>
                <a:ea typeface="+mj-ea"/>
                <a:cs typeface="+mj-cs"/>
              </a:defRPr>
            </a:lvl2pPr>
          </a:lstStyle>
          <a:p>
            <a:pPr lvl="1"/>
            <a:r>
              <a:rPr lang="en-US" noProof="0" dirty="0"/>
              <a:t>TITLE IN ONE LINE</a:t>
            </a:r>
          </a:p>
          <a:p>
            <a:pPr lvl="0"/>
            <a:r>
              <a:rPr lang="en-US" noProof="0" dirty="0"/>
              <a:t>SUBTITLE IN ONE LINE</a:t>
            </a:r>
          </a:p>
        </p:txBody>
      </p:sp>
      <p:sp>
        <p:nvSpPr>
          <p:cNvPr id="15" name="Espace réservé du texte 9">
            <a:extLst>
              <a:ext uri="{FF2B5EF4-FFF2-40B4-BE49-F238E27FC236}">
                <a16:creationId xmlns:a16="http://schemas.microsoft.com/office/drawing/2014/main" id="{6A7BF8A7-9FC2-83AC-AEAD-FCA5963491A2}"/>
              </a:ext>
            </a:extLst>
          </p:cNvPr>
          <p:cNvSpPr>
            <a:spLocks noGrp="1"/>
          </p:cNvSpPr>
          <p:nvPr>
            <p:ph type="body" sz="quarter" idx="17" hasCustomPrompt="1"/>
          </p:nvPr>
        </p:nvSpPr>
        <p:spPr>
          <a:xfrm>
            <a:off x="470699" y="3566850"/>
            <a:ext cx="4211792" cy="700705"/>
          </a:xfrm>
        </p:spPr>
        <p:txBody>
          <a:bodyPr/>
          <a:lstStyle>
            <a:lvl1pPr marL="144000" indent="-144000">
              <a:spcAft>
                <a:spcPts val="600"/>
              </a:spcAft>
              <a:buFont typeface="NouvelR Light" pitchFamily="50" charset="0"/>
              <a:buChar char="&gt;"/>
              <a:defRPr spc="0" baseline="0">
                <a:solidFill>
                  <a:schemeClr val="bg1"/>
                </a:solidFill>
                <a:latin typeface="NouvelR Book" pitchFamily="50" charset="0"/>
              </a:defRPr>
            </a:lvl1pPr>
            <a:lvl3pPr>
              <a:spcAft>
                <a:spcPts val="200"/>
              </a:spcAft>
              <a:defRPr/>
            </a:lvl3pPr>
          </a:lstStyle>
          <a:p>
            <a:pPr lvl="0"/>
            <a:r>
              <a:rPr lang="en-US" noProof="0" dirty="0"/>
              <a:t>Lorem ipsum</a:t>
            </a:r>
          </a:p>
          <a:p>
            <a:pPr lvl="0"/>
            <a:r>
              <a:rPr lang="en-US" noProof="0" dirty="0"/>
              <a:t>Dolor sit </a:t>
            </a:r>
            <a:r>
              <a:rPr lang="en-US" noProof="0" dirty="0" err="1"/>
              <a:t>amet</a:t>
            </a:r>
            <a:endParaRPr lang="en-US" noProof="0" dirty="0"/>
          </a:p>
          <a:p>
            <a:pPr lvl="0"/>
            <a:r>
              <a:rPr lang="en-US" noProof="0" dirty="0" err="1"/>
              <a:t>Consectuer</a:t>
            </a:r>
            <a:endParaRPr lang="en-US" noProof="0" dirty="0"/>
          </a:p>
        </p:txBody>
      </p:sp>
      <p:sp>
        <p:nvSpPr>
          <p:cNvPr id="17" name="Espace réservé du texte 3">
            <a:extLst>
              <a:ext uri="{FF2B5EF4-FFF2-40B4-BE49-F238E27FC236}">
                <a16:creationId xmlns:a16="http://schemas.microsoft.com/office/drawing/2014/main" id="{15AC1237-0DCB-CF1B-9CE9-09F5FD05B501}"/>
              </a:ext>
            </a:extLst>
          </p:cNvPr>
          <p:cNvSpPr>
            <a:spLocks noGrp="1"/>
          </p:cNvSpPr>
          <p:nvPr>
            <p:ph type="body" sz="quarter" idx="19"/>
          </p:nvPr>
        </p:nvSpPr>
        <p:spPr>
          <a:xfrm>
            <a:off x="4962206" y="685464"/>
            <a:ext cx="2772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9" name="Espace réservé du texte 3">
            <a:extLst>
              <a:ext uri="{FF2B5EF4-FFF2-40B4-BE49-F238E27FC236}">
                <a16:creationId xmlns:a16="http://schemas.microsoft.com/office/drawing/2014/main" id="{76E87E57-5587-F097-36A4-1E6FAFECBAEA}"/>
              </a:ext>
            </a:extLst>
          </p:cNvPr>
          <p:cNvSpPr>
            <a:spLocks noGrp="1"/>
          </p:cNvSpPr>
          <p:nvPr>
            <p:ph type="body" sz="quarter" idx="21"/>
          </p:nvPr>
        </p:nvSpPr>
        <p:spPr>
          <a:xfrm>
            <a:off x="4961662" y="2890933"/>
            <a:ext cx="2772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2" name="Espace réservé du graphique 21">
            <a:extLst>
              <a:ext uri="{FF2B5EF4-FFF2-40B4-BE49-F238E27FC236}">
                <a16:creationId xmlns:a16="http://schemas.microsoft.com/office/drawing/2014/main" id="{758CCC87-3EBD-446B-C510-91782F9DF98C}"/>
              </a:ext>
            </a:extLst>
          </p:cNvPr>
          <p:cNvSpPr>
            <a:spLocks noGrp="1"/>
          </p:cNvSpPr>
          <p:nvPr>
            <p:ph type="chart" sz="quarter" idx="23"/>
          </p:nvPr>
        </p:nvSpPr>
        <p:spPr>
          <a:xfrm>
            <a:off x="4961662" y="754063"/>
            <a:ext cx="2886938" cy="173766"/>
          </a:xfrm>
        </p:spPr>
        <p:txBody>
          <a:bodyPr/>
          <a:lstStyle/>
          <a:p>
            <a:r>
              <a:rPr lang="fr-FR" noProof="0"/>
              <a:t>Cliquez sur l'icône pour ajouter un graphique</a:t>
            </a:r>
            <a:endParaRPr lang="en-US" noProof="0" dirty="0"/>
          </a:p>
        </p:txBody>
      </p:sp>
      <p:sp>
        <p:nvSpPr>
          <p:cNvPr id="23" name="Espace réservé du graphique 21">
            <a:extLst>
              <a:ext uri="{FF2B5EF4-FFF2-40B4-BE49-F238E27FC236}">
                <a16:creationId xmlns:a16="http://schemas.microsoft.com/office/drawing/2014/main" id="{E258C585-5EC4-0760-D9CA-057A9AA60FB8}"/>
              </a:ext>
            </a:extLst>
          </p:cNvPr>
          <p:cNvSpPr>
            <a:spLocks noGrp="1"/>
          </p:cNvSpPr>
          <p:nvPr>
            <p:ph type="chart" sz="quarter" idx="24"/>
          </p:nvPr>
        </p:nvSpPr>
        <p:spPr>
          <a:xfrm>
            <a:off x="4961662" y="3016031"/>
            <a:ext cx="2886938" cy="173766"/>
          </a:xfrm>
        </p:spPr>
        <p:txBody>
          <a:bodyPr/>
          <a:lstStyle/>
          <a:p>
            <a:r>
              <a:rPr lang="fr-FR" noProof="0"/>
              <a:t>Cliquez sur l'icône pour ajouter un graphique</a:t>
            </a:r>
            <a:endParaRPr lang="en-US" noProof="0" dirty="0"/>
          </a:p>
        </p:txBody>
      </p:sp>
      <p:sp>
        <p:nvSpPr>
          <p:cNvPr id="24" name="Espace réservé du texte 9">
            <a:extLst>
              <a:ext uri="{FF2B5EF4-FFF2-40B4-BE49-F238E27FC236}">
                <a16:creationId xmlns:a16="http://schemas.microsoft.com/office/drawing/2014/main" id="{C319C2C5-54ED-6991-B53C-2FE5ECB46235}"/>
              </a:ext>
            </a:extLst>
          </p:cNvPr>
          <p:cNvSpPr>
            <a:spLocks noGrp="1"/>
          </p:cNvSpPr>
          <p:nvPr>
            <p:ph type="body" sz="quarter" idx="25" hasCustomPrompt="1"/>
          </p:nvPr>
        </p:nvSpPr>
        <p:spPr>
          <a:xfrm>
            <a:off x="5488418" y="1223209"/>
            <a:ext cx="667812" cy="58991"/>
          </a:xfrm>
          <a:noFill/>
        </p:spPr>
        <p:txBody>
          <a:bodyPr wrap="none" lIns="0" tIns="0" rIns="0">
            <a:spAutoFit/>
          </a:bodyPr>
          <a:lstStyle>
            <a:lvl1pPr>
              <a:lnSpc>
                <a:spcPct val="101000"/>
              </a:lnSpc>
              <a:spcAft>
                <a:spcPts val="100"/>
              </a:spcAft>
              <a:defRPr lang="fr-FR" sz="400" kern="1200" cap="all" spc="130" baseline="0" smtClean="0">
                <a:solidFill>
                  <a:schemeClr val="accent5"/>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Breaking point</a:t>
            </a:r>
          </a:p>
        </p:txBody>
      </p:sp>
      <p:sp>
        <p:nvSpPr>
          <p:cNvPr id="25" name="Espace réservé du texte 9">
            <a:extLst>
              <a:ext uri="{FF2B5EF4-FFF2-40B4-BE49-F238E27FC236}">
                <a16:creationId xmlns:a16="http://schemas.microsoft.com/office/drawing/2014/main" id="{7A1B0141-DD7C-FCDA-638D-366B77699B38}"/>
              </a:ext>
            </a:extLst>
          </p:cNvPr>
          <p:cNvSpPr>
            <a:spLocks noGrp="1"/>
          </p:cNvSpPr>
          <p:nvPr>
            <p:ph type="body" sz="quarter" idx="26" hasCustomPrompt="1"/>
          </p:nvPr>
        </p:nvSpPr>
        <p:spPr>
          <a:xfrm>
            <a:off x="6207961" y="3459803"/>
            <a:ext cx="455253" cy="58991"/>
          </a:xfrm>
          <a:noFill/>
        </p:spPr>
        <p:txBody>
          <a:bodyPr wrap="none" lIns="0" tIns="0" rIns="0">
            <a:spAutoFit/>
          </a:bodyPr>
          <a:lstStyle>
            <a:lvl1pPr>
              <a:lnSpc>
                <a:spcPct val="101000"/>
              </a:lnSpc>
              <a:spcAft>
                <a:spcPts val="100"/>
              </a:spcAft>
              <a:defRPr lang="fr-FR" sz="400" kern="1200" cap="all" spc="130" baseline="0" smtClean="0">
                <a:solidFill>
                  <a:schemeClr val="accent5"/>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Line event</a:t>
            </a:r>
          </a:p>
        </p:txBody>
      </p:sp>
      <p:sp>
        <p:nvSpPr>
          <p:cNvPr id="26" name="Espace réservé du texte 9">
            <a:extLst>
              <a:ext uri="{FF2B5EF4-FFF2-40B4-BE49-F238E27FC236}">
                <a16:creationId xmlns:a16="http://schemas.microsoft.com/office/drawing/2014/main" id="{15DBDAC4-EEA4-6EDE-C798-0A9E7E4C39DD}"/>
              </a:ext>
            </a:extLst>
          </p:cNvPr>
          <p:cNvSpPr>
            <a:spLocks noGrp="1"/>
          </p:cNvSpPr>
          <p:nvPr>
            <p:ph type="body" sz="quarter" idx="27" hasCustomPrompt="1"/>
          </p:nvPr>
        </p:nvSpPr>
        <p:spPr>
          <a:xfrm rot="16200000">
            <a:off x="7388897" y="3939647"/>
            <a:ext cx="843501" cy="58991"/>
          </a:xfrm>
          <a:noFill/>
        </p:spPr>
        <p:txBody>
          <a:bodyPr wrap="none" lIns="0" tIns="0" rIns="0">
            <a:spAutoFit/>
          </a:bodyPr>
          <a:lstStyle>
            <a:lvl1pPr>
              <a:lnSpc>
                <a:spcPct val="101000"/>
              </a:lnSpc>
              <a:spcAft>
                <a:spcPts val="100"/>
              </a:spcAft>
              <a:defRPr lang="fr-FR" sz="400" kern="1200" cap="all" spc="130" baseline="0" smtClean="0">
                <a:solidFill>
                  <a:schemeClr val="accent5"/>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err="1"/>
              <a:t>Stabilisation</a:t>
            </a:r>
            <a:r>
              <a:rPr lang="en-US" noProof="0" dirty="0"/>
              <a:t> zone</a:t>
            </a:r>
          </a:p>
        </p:txBody>
      </p:sp>
      <p:grpSp>
        <p:nvGrpSpPr>
          <p:cNvPr id="6" name="Groupe 5">
            <a:extLst>
              <a:ext uri="{FF2B5EF4-FFF2-40B4-BE49-F238E27FC236}">
                <a16:creationId xmlns:a16="http://schemas.microsoft.com/office/drawing/2014/main" id="{28895530-E657-A1F8-BB67-1D74635F3F9F}"/>
              </a:ext>
            </a:extLst>
          </p:cNvPr>
          <p:cNvGrpSpPr>
            <a:grpSpLocks noChangeAspect="1"/>
          </p:cNvGrpSpPr>
          <p:nvPr userDrawn="1"/>
        </p:nvGrpSpPr>
        <p:grpSpPr>
          <a:xfrm>
            <a:off x="8574933" y="437227"/>
            <a:ext cx="296548" cy="529486"/>
            <a:chOff x="8574933" y="437227"/>
            <a:chExt cx="296548" cy="529486"/>
          </a:xfrm>
        </p:grpSpPr>
        <p:grpSp>
          <p:nvGrpSpPr>
            <p:cNvPr id="7" name="Groupe 6">
              <a:extLst>
                <a:ext uri="{FF2B5EF4-FFF2-40B4-BE49-F238E27FC236}">
                  <a16:creationId xmlns:a16="http://schemas.microsoft.com/office/drawing/2014/main" id="{D02B6412-DDDA-8731-B444-53619CA35931}"/>
                </a:ext>
              </a:extLst>
            </p:cNvPr>
            <p:cNvGrpSpPr/>
            <p:nvPr userDrawn="1"/>
          </p:nvGrpSpPr>
          <p:grpSpPr>
            <a:xfrm>
              <a:off x="8599090" y="437227"/>
              <a:ext cx="247395" cy="451388"/>
              <a:chOff x="8599090" y="437227"/>
              <a:chExt cx="247395" cy="451388"/>
            </a:xfrm>
          </p:grpSpPr>
          <p:sp>
            <p:nvSpPr>
              <p:cNvPr id="9" name="Forme libre : forme 8">
                <a:extLst>
                  <a:ext uri="{FF2B5EF4-FFF2-40B4-BE49-F238E27FC236}">
                    <a16:creationId xmlns:a16="http://schemas.microsoft.com/office/drawing/2014/main" id="{60475235-C747-B8A4-E2EA-FBBCB2F47FE1}"/>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12" name="Forme libre : forme 11">
                <a:extLst>
                  <a:ext uri="{FF2B5EF4-FFF2-40B4-BE49-F238E27FC236}">
                    <a16:creationId xmlns:a16="http://schemas.microsoft.com/office/drawing/2014/main" id="{FC8EE36A-0980-42EB-2A55-DED48813B0DA}"/>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4" name="Forme libre : forme 13">
                <a:extLst>
                  <a:ext uri="{FF2B5EF4-FFF2-40B4-BE49-F238E27FC236}">
                    <a16:creationId xmlns:a16="http://schemas.microsoft.com/office/drawing/2014/main" id="{224DB29E-9634-ACEB-F161-448C4F7449C9}"/>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21" name="Forme libre : forme 20">
                <a:extLst>
                  <a:ext uri="{FF2B5EF4-FFF2-40B4-BE49-F238E27FC236}">
                    <a16:creationId xmlns:a16="http://schemas.microsoft.com/office/drawing/2014/main" id="{2419A20B-7552-F474-1DFB-381696E79E71}"/>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27" name="Forme libre : forme 26">
                <a:extLst>
                  <a:ext uri="{FF2B5EF4-FFF2-40B4-BE49-F238E27FC236}">
                    <a16:creationId xmlns:a16="http://schemas.microsoft.com/office/drawing/2014/main" id="{CA8FBAA7-57F1-E1A7-DEB0-AD5C9651E498}"/>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28" name="Forme libre : forme 27">
                <a:extLst>
                  <a:ext uri="{FF2B5EF4-FFF2-40B4-BE49-F238E27FC236}">
                    <a16:creationId xmlns:a16="http://schemas.microsoft.com/office/drawing/2014/main" id="{494D48F6-CE35-E0DE-5B4B-17F52BB8B5E4}"/>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29" name="Forme libre : forme 28">
                <a:extLst>
                  <a:ext uri="{FF2B5EF4-FFF2-40B4-BE49-F238E27FC236}">
                    <a16:creationId xmlns:a16="http://schemas.microsoft.com/office/drawing/2014/main" id="{3EDD3C71-23A5-3366-07C5-05517BBD2196}"/>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30" name="Forme libre : forme 29">
                <a:extLst>
                  <a:ext uri="{FF2B5EF4-FFF2-40B4-BE49-F238E27FC236}">
                    <a16:creationId xmlns:a16="http://schemas.microsoft.com/office/drawing/2014/main" id="{0231AA43-B60F-2036-A72E-8C5A0FC56EE2}"/>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31" name="Forme libre : forme 30">
                <a:extLst>
                  <a:ext uri="{FF2B5EF4-FFF2-40B4-BE49-F238E27FC236}">
                    <a16:creationId xmlns:a16="http://schemas.microsoft.com/office/drawing/2014/main" id="{2F4B1BE2-CB98-CC4B-4897-2E43E76F3698}"/>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32" name="Forme libre : forme 31">
                <a:extLst>
                  <a:ext uri="{FF2B5EF4-FFF2-40B4-BE49-F238E27FC236}">
                    <a16:creationId xmlns:a16="http://schemas.microsoft.com/office/drawing/2014/main" id="{C3C79ADE-9F75-6567-2D10-B653F471CCCF}"/>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33" name="Forme libre : forme 32">
                <a:extLst>
                  <a:ext uri="{FF2B5EF4-FFF2-40B4-BE49-F238E27FC236}">
                    <a16:creationId xmlns:a16="http://schemas.microsoft.com/office/drawing/2014/main" id="{A8D1B265-DEF2-DD00-21AB-6BE93C9ED74B}"/>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34" name="Forme libre : forme 33">
                <a:extLst>
                  <a:ext uri="{FF2B5EF4-FFF2-40B4-BE49-F238E27FC236}">
                    <a16:creationId xmlns:a16="http://schemas.microsoft.com/office/drawing/2014/main" id="{346D29DD-356E-105A-1167-0261535429F5}"/>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35" name="Forme libre : forme 34">
                <a:extLst>
                  <a:ext uri="{FF2B5EF4-FFF2-40B4-BE49-F238E27FC236}">
                    <a16:creationId xmlns:a16="http://schemas.microsoft.com/office/drawing/2014/main" id="{F13CBAA7-B003-E3C1-C7DD-5A795785457B}"/>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36" name="Forme libre : forme 35">
                <a:extLst>
                  <a:ext uri="{FF2B5EF4-FFF2-40B4-BE49-F238E27FC236}">
                    <a16:creationId xmlns:a16="http://schemas.microsoft.com/office/drawing/2014/main" id="{E7D6C2F8-794B-ADB8-309B-34C15232BB9F}"/>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37" name="Forme libre : forme 36">
                <a:extLst>
                  <a:ext uri="{FF2B5EF4-FFF2-40B4-BE49-F238E27FC236}">
                    <a16:creationId xmlns:a16="http://schemas.microsoft.com/office/drawing/2014/main" id="{86205DB4-C69A-4BDC-E939-44CFFEF09E09}"/>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38" name="Forme libre : forme 37">
                <a:extLst>
                  <a:ext uri="{FF2B5EF4-FFF2-40B4-BE49-F238E27FC236}">
                    <a16:creationId xmlns:a16="http://schemas.microsoft.com/office/drawing/2014/main" id="{55C149B6-4E4E-A55C-D189-5BD5C86AC880}"/>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39" name="Forme libre : forme 38">
                <a:extLst>
                  <a:ext uri="{FF2B5EF4-FFF2-40B4-BE49-F238E27FC236}">
                    <a16:creationId xmlns:a16="http://schemas.microsoft.com/office/drawing/2014/main" id="{E49520D5-DA82-B31A-6B23-EBD74CF4ABD5}"/>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40" name="Forme libre : forme 39">
                <a:extLst>
                  <a:ext uri="{FF2B5EF4-FFF2-40B4-BE49-F238E27FC236}">
                    <a16:creationId xmlns:a16="http://schemas.microsoft.com/office/drawing/2014/main" id="{4D88CEF0-4C40-EBE9-7923-F4FFF86CF755}"/>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41" name="Forme libre : forme 40">
                <a:extLst>
                  <a:ext uri="{FF2B5EF4-FFF2-40B4-BE49-F238E27FC236}">
                    <a16:creationId xmlns:a16="http://schemas.microsoft.com/office/drawing/2014/main" id="{1185DD16-5ECB-70E8-82E5-9CC247E4CA84}"/>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42" name="Forme libre : forme 41">
                <a:extLst>
                  <a:ext uri="{FF2B5EF4-FFF2-40B4-BE49-F238E27FC236}">
                    <a16:creationId xmlns:a16="http://schemas.microsoft.com/office/drawing/2014/main" id="{811D2C93-8CF7-F6AF-0332-9A317E93CBFA}"/>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43" name="Forme libre : forme 42">
                <a:extLst>
                  <a:ext uri="{FF2B5EF4-FFF2-40B4-BE49-F238E27FC236}">
                    <a16:creationId xmlns:a16="http://schemas.microsoft.com/office/drawing/2014/main" id="{D0E4EF34-9A4D-046C-C70B-A7B9FB087618}"/>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44" name="Forme libre : forme 43">
                <a:extLst>
                  <a:ext uri="{FF2B5EF4-FFF2-40B4-BE49-F238E27FC236}">
                    <a16:creationId xmlns:a16="http://schemas.microsoft.com/office/drawing/2014/main" id="{8ABA33BE-E95C-0684-14B3-FAD300E43A5B}"/>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45" name="Forme libre : forme 44">
                <a:extLst>
                  <a:ext uri="{FF2B5EF4-FFF2-40B4-BE49-F238E27FC236}">
                    <a16:creationId xmlns:a16="http://schemas.microsoft.com/office/drawing/2014/main" id="{AAA0EB50-51DF-552F-3C20-AB51547FBB3D}"/>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46" name="Forme libre : forme 45">
                <a:extLst>
                  <a:ext uri="{FF2B5EF4-FFF2-40B4-BE49-F238E27FC236}">
                    <a16:creationId xmlns:a16="http://schemas.microsoft.com/office/drawing/2014/main" id="{9AAB561A-71F1-4D99-CF67-795FE78AD5A6}"/>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47" name="Forme libre : forme 46">
                <a:extLst>
                  <a:ext uri="{FF2B5EF4-FFF2-40B4-BE49-F238E27FC236}">
                    <a16:creationId xmlns:a16="http://schemas.microsoft.com/office/drawing/2014/main" id="{30D018E5-2195-4C52-BB43-2F6D7FD6D56F}"/>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8" name="Forme libre : forme 7">
              <a:extLst>
                <a:ext uri="{FF2B5EF4-FFF2-40B4-BE49-F238E27FC236}">
                  <a16:creationId xmlns:a16="http://schemas.microsoft.com/office/drawing/2014/main" id="{FAD6983A-96E2-5BAE-BF57-34837C314419}"/>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bg1"/>
            </a:solidFill>
            <a:ln w="2800" cap="flat">
              <a:noFill/>
              <a:prstDash val="solid"/>
              <a:round/>
            </a:ln>
          </p:spPr>
          <p:txBody>
            <a:bodyPr rtlCol="0" anchor="ctr"/>
            <a:lstStyle/>
            <a:p>
              <a:endParaRPr lang="en-US" noProof="0" dirty="0"/>
            </a:p>
          </p:txBody>
        </p:sp>
      </p:grpSp>
      <p:sp>
        <p:nvSpPr>
          <p:cNvPr id="48" name="Espace réservé du texte 9">
            <a:extLst>
              <a:ext uri="{FF2B5EF4-FFF2-40B4-BE49-F238E27FC236}">
                <a16:creationId xmlns:a16="http://schemas.microsoft.com/office/drawing/2014/main" id="{9AF46D42-8049-123D-AC47-F7465EF207B3}"/>
              </a:ext>
            </a:extLst>
          </p:cNvPr>
          <p:cNvSpPr>
            <a:spLocks noGrp="1"/>
          </p:cNvSpPr>
          <p:nvPr>
            <p:ph type="body" sz="quarter" idx="14" hasCustomPrompt="1"/>
          </p:nvPr>
        </p:nvSpPr>
        <p:spPr>
          <a:xfrm>
            <a:off x="470699" y="400253"/>
            <a:ext cx="4211793" cy="415498"/>
          </a:xfrm>
        </p:spPr>
        <p:txBody>
          <a:bodyPr/>
          <a:lstStyle>
            <a:lvl1pPr>
              <a:lnSpc>
                <a:spcPct val="100000"/>
              </a:lnSpc>
              <a:spcAft>
                <a:spcPts val="0"/>
              </a:spcAft>
              <a:defRPr lang="en-GB" sz="1100" b="0" kern="1200" cap="all" spc="300" baseline="0" dirty="0" smtClean="0">
                <a:solidFill>
                  <a:schemeClr val="bg1"/>
                </a:solidFill>
                <a:latin typeface="+mj-lt"/>
                <a:ea typeface="+mj-ea"/>
                <a:cs typeface="+mj-cs"/>
              </a:defRPr>
            </a:lvl1pPr>
            <a:lvl2pPr marL="0" indent="0">
              <a:lnSpc>
                <a:spcPct val="100000"/>
              </a:lnSpc>
              <a:spcAft>
                <a:spcPts val="0"/>
              </a:spcAft>
              <a:buNone/>
              <a:defRPr lang="en-GB" sz="1600" b="1" kern="1200" cap="all" spc="300" baseline="0" smtClean="0">
                <a:solidFill>
                  <a:schemeClr val="bg1"/>
                </a:solidFill>
                <a:latin typeface="+mj-lt"/>
                <a:ea typeface="+mj-ea"/>
                <a:cs typeface="+mj-cs"/>
              </a:defRPr>
            </a:lvl2pPr>
          </a:lstStyle>
          <a:p>
            <a:pPr lvl="1"/>
            <a:r>
              <a:rPr lang="en-US" noProof="0" dirty="0"/>
              <a:t>TITLE IN ONE LINE</a:t>
            </a:r>
          </a:p>
          <a:p>
            <a:pPr lvl="0"/>
            <a:r>
              <a:rPr lang="en-US" noProof="0" dirty="0"/>
              <a:t>SUBTITLE IN ONE LINE</a:t>
            </a:r>
          </a:p>
        </p:txBody>
      </p:sp>
      <p:sp>
        <p:nvSpPr>
          <p:cNvPr id="11" name="Espace réservé du texte 9">
            <a:extLst>
              <a:ext uri="{FF2B5EF4-FFF2-40B4-BE49-F238E27FC236}">
                <a16:creationId xmlns:a16="http://schemas.microsoft.com/office/drawing/2014/main" id="{725EA23B-8715-ED1C-D326-C110513631AD}"/>
              </a:ext>
            </a:extLst>
          </p:cNvPr>
          <p:cNvSpPr>
            <a:spLocks noGrp="1"/>
          </p:cNvSpPr>
          <p:nvPr>
            <p:ph type="body" sz="quarter" idx="15" hasCustomPrompt="1"/>
          </p:nvPr>
        </p:nvSpPr>
        <p:spPr>
          <a:xfrm>
            <a:off x="470699" y="4605995"/>
            <a:ext cx="4280689" cy="187039"/>
          </a:xfrm>
        </p:spPr>
        <p:txBody>
          <a:bodyPr anchor="ctr"/>
          <a:lstStyle>
            <a:lvl1pPr>
              <a:defRPr sz="600" spc="-20" baseline="0">
                <a:solidFill>
                  <a:schemeClr val="bg1"/>
                </a:solidFill>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334220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D - Dark">
    <p:bg>
      <p:bgPr>
        <a:solidFill>
          <a:srgbClr val="1E1E1E"/>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lvl1pPr>
              <a:defRPr>
                <a:solidFill>
                  <a:schemeClr val="bg1"/>
                </a:solidFill>
              </a:defRPr>
            </a:lvl1pPr>
          </a:lstStyle>
          <a:p>
            <a:fld id="{B9F8E916-EDED-4C67-BED1-E2909F7C7355}"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lvl1pPr>
              <a:defRPr>
                <a:solidFill>
                  <a:schemeClr val="bg1"/>
                </a:solidFill>
              </a:defRPr>
            </a:lvl1p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lvl1pPr>
              <a:defRPr>
                <a:solidFill>
                  <a:schemeClr val="bg1"/>
                </a:solidFill>
              </a:defRPr>
            </a:lvl1pPr>
          </a:lstStyle>
          <a:p>
            <a:fld id="{914D05D1-80DD-4F3B-9820-7235810BE0FD}" type="slidenum">
              <a:rPr lang="en-US" noProof="0" smtClean="0"/>
              <a:pPr/>
              <a:t>‹#›</a:t>
            </a:fld>
            <a:endParaRPr lang="en-US" noProof="0" dirty="0"/>
          </a:p>
        </p:txBody>
      </p:sp>
      <p:sp>
        <p:nvSpPr>
          <p:cNvPr id="9" name="Espace réservé du texte 9">
            <a:extLst>
              <a:ext uri="{FF2B5EF4-FFF2-40B4-BE49-F238E27FC236}">
                <a16:creationId xmlns:a16="http://schemas.microsoft.com/office/drawing/2014/main" id="{B72CDDFD-706A-5764-BF26-E23E8FD9E64A}"/>
              </a:ext>
            </a:extLst>
          </p:cNvPr>
          <p:cNvSpPr>
            <a:spLocks noGrp="1"/>
          </p:cNvSpPr>
          <p:nvPr>
            <p:ph type="body" sz="quarter" idx="20" hasCustomPrompt="1"/>
          </p:nvPr>
        </p:nvSpPr>
        <p:spPr>
          <a:xfrm>
            <a:off x="470699" y="1733643"/>
            <a:ext cx="2745980" cy="228067"/>
          </a:xfrm>
          <a:noFill/>
        </p:spPr>
        <p:txBody>
          <a:bodyPr lIns="0" tIns="151200" rIns="108000">
            <a:noAutofit/>
          </a:bodyPr>
          <a:lstStyle>
            <a:lvl1pPr>
              <a:lnSpc>
                <a:spcPct val="101000"/>
              </a:lnSpc>
              <a:spcAft>
                <a:spcPts val="100"/>
              </a:spcAft>
              <a:defRPr lang="fr-FR" sz="400" kern="1200" cap="all" spc="13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BEV SALES PENETRATION</a:t>
            </a:r>
          </a:p>
        </p:txBody>
      </p:sp>
      <p:sp>
        <p:nvSpPr>
          <p:cNvPr id="12" name="Espace réservé du texte 3">
            <a:extLst>
              <a:ext uri="{FF2B5EF4-FFF2-40B4-BE49-F238E27FC236}">
                <a16:creationId xmlns:a16="http://schemas.microsoft.com/office/drawing/2014/main" id="{C49336A0-6762-DB23-ED56-C731CCCE1F65}"/>
              </a:ext>
            </a:extLst>
          </p:cNvPr>
          <p:cNvSpPr>
            <a:spLocks noGrp="1"/>
          </p:cNvSpPr>
          <p:nvPr>
            <p:ph type="body" sz="quarter" idx="19"/>
          </p:nvPr>
        </p:nvSpPr>
        <p:spPr>
          <a:xfrm>
            <a:off x="470699" y="1983891"/>
            <a:ext cx="24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4" name="Espace réservé du texte 9">
            <a:extLst>
              <a:ext uri="{FF2B5EF4-FFF2-40B4-BE49-F238E27FC236}">
                <a16:creationId xmlns:a16="http://schemas.microsoft.com/office/drawing/2014/main" id="{4D29F005-5694-F152-BEEF-7456CAA92B8D}"/>
              </a:ext>
            </a:extLst>
          </p:cNvPr>
          <p:cNvSpPr>
            <a:spLocks noGrp="1"/>
          </p:cNvSpPr>
          <p:nvPr>
            <p:ph type="body" sz="quarter" idx="21" hasCustomPrompt="1"/>
          </p:nvPr>
        </p:nvSpPr>
        <p:spPr>
          <a:xfrm>
            <a:off x="3500589" y="1733643"/>
            <a:ext cx="3072250" cy="228067"/>
          </a:xfrm>
          <a:noFill/>
        </p:spPr>
        <p:txBody>
          <a:bodyPr lIns="0" tIns="151200" rIns="108000">
            <a:noAutofit/>
          </a:bodyPr>
          <a:lstStyle>
            <a:lvl1pPr>
              <a:lnSpc>
                <a:spcPct val="101000"/>
              </a:lnSpc>
              <a:spcAft>
                <a:spcPts val="100"/>
              </a:spcAft>
              <a:defRPr lang="fr-FR" sz="400" kern="1200" cap="all" spc="13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BEV SALES PENETRATION</a:t>
            </a:r>
          </a:p>
        </p:txBody>
      </p:sp>
      <p:sp>
        <p:nvSpPr>
          <p:cNvPr id="21" name="Espace réservé du texte 3">
            <a:extLst>
              <a:ext uri="{FF2B5EF4-FFF2-40B4-BE49-F238E27FC236}">
                <a16:creationId xmlns:a16="http://schemas.microsoft.com/office/drawing/2014/main" id="{146E8C79-D039-DF66-E66E-C91E95E049C7}"/>
              </a:ext>
            </a:extLst>
          </p:cNvPr>
          <p:cNvSpPr>
            <a:spLocks noGrp="1"/>
          </p:cNvSpPr>
          <p:nvPr>
            <p:ph type="body" sz="quarter" idx="22"/>
          </p:nvPr>
        </p:nvSpPr>
        <p:spPr>
          <a:xfrm>
            <a:off x="3500589" y="1983891"/>
            <a:ext cx="280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9" name="Espace réservé du graphique 21">
            <a:extLst>
              <a:ext uri="{FF2B5EF4-FFF2-40B4-BE49-F238E27FC236}">
                <a16:creationId xmlns:a16="http://schemas.microsoft.com/office/drawing/2014/main" id="{B661FC82-E779-0FEF-A731-0660918762D5}"/>
              </a:ext>
            </a:extLst>
          </p:cNvPr>
          <p:cNvSpPr>
            <a:spLocks noGrp="1"/>
          </p:cNvSpPr>
          <p:nvPr>
            <p:ph type="chart" sz="quarter" idx="24"/>
          </p:nvPr>
        </p:nvSpPr>
        <p:spPr>
          <a:xfrm>
            <a:off x="468313" y="2050249"/>
            <a:ext cx="2459981" cy="173766"/>
          </a:xfrm>
        </p:spPr>
        <p:txBody>
          <a:bodyPr/>
          <a:lstStyle/>
          <a:p>
            <a:r>
              <a:rPr lang="fr-FR" noProof="0"/>
              <a:t>Cliquez sur l'icône pour ajouter un graphique</a:t>
            </a:r>
            <a:endParaRPr lang="en-US" noProof="0" dirty="0"/>
          </a:p>
        </p:txBody>
      </p:sp>
      <p:sp>
        <p:nvSpPr>
          <p:cNvPr id="30" name="Espace réservé du graphique 21">
            <a:extLst>
              <a:ext uri="{FF2B5EF4-FFF2-40B4-BE49-F238E27FC236}">
                <a16:creationId xmlns:a16="http://schemas.microsoft.com/office/drawing/2014/main" id="{1323E824-161D-BE00-A826-EA3045750636}"/>
              </a:ext>
            </a:extLst>
          </p:cNvPr>
          <p:cNvSpPr>
            <a:spLocks noGrp="1"/>
          </p:cNvSpPr>
          <p:nvPr>
            <p:ph type="chart" sz="quarter" idx="25"/>
          </p:nvPr>
        </p:nvSpPr>
        <p:spPr>
          <a:xfrm>
            <a:off x="3500589" y="2113499"/>
            <a:ext cx="2304899" cy="173766"/>
          </a:xfrm>
        </p:spPr>
        <p:txBody>
          <a:bodyPr/>
          <a:lstStyle/>
          <a:p>
            <a:r>
              <a:rPr lang="fr-FR" noProof="0"/>
              <a:t>Cliquez sur l'icône pour ajouter un graphique</a:t>
            </a:r>
            <a:endParaRPr lang="en-US" noProof="0" dirty="0"/>
          </a:p>
        </p:txBody>
      </p:sp>
      <p:sp>
        <p:nvSpPr>
          <p:cNvPr id="31" name="Espace réservé du graphique 21">
            <a:extLst>
              <a:ext uri="{FF2B5EF4-FFF2-40B4-BE49-F238E27FC236}">
                <a16:creationId xmlns:a16="http://schemas.microsoft.com/office/drawing/2014/main" id="{0D065117-7C15-EBA3-52BD-0103AE9A815B}"/>
              </a:ext>
            </a:extLst>
          </p:cNvPr>
          <p:cNvSpPr>
            <a:spLocks noGrp="1"/>
          </p:cNvSpPr>
          <p:nvPr>
            <p:ph type="chart" sz="quarter" idx="26"/>
          </p:nvPr>
        </p:nvSpPr>
        <p:spPr>
          <a:xfrm>
            <a:off x="6689725" y="2113499"/>
            <a:ext cx="1130300" cy="360291"/>
          </a:xfrm>
        </p:spPr>
        <p:txBody>
          <a:bodyPr/>
          <a:lstStyle/>
          <a:p>
            <a:r>
              <a:rPr lang="fr-FR" noProof="0"/>
              <a:t>Cliquez sur l'icône pour ajouter un graphique</a:t>
            </a:r>
            <a:endParaRPr lang="en-US" noProof="0" dirty="0"/>
          </a:p>
        </p:txBody>
      </p:sp>
      <p:sp>
        <p:nvSpPr>
          <p:cNvPr id="32" name="Espace réservé du texte 9">
            <a:extLst>
              <a:ext uri="{FF2B5EF4-FFF2-40B4-BE49-F238E27FC236}">
                <a16:creationId xmlns:a16="http://schemas.microsoft.com/office/drawing/2014/main" id="{7F986936-07D5-6F95-AC55-B65E3AB98C20}"/>
              </a:ext>
            </a:extLst>
          </p:cNvPr>
          <p:cNvSpPr>
            <a:spLocks noGrp="1"/>
          </p:cNvSpPr>
          <p:nvPr>
            <p:ph type="body" sz="quarter" idx="56" hasCustomPrompt="1"/>
          </p:nvPr>
        </p:nvSpPr>
        <p:spPr>
          <a:xfrm>
            <a:off x="1219248" y="3598865"/>
            <a:ext cx="1804940" cy="120674"/>
          </a:xfrm>
        </p:spPr>
        <p:txBody>
          <a:bodyPr anchor="t"/>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100% penetration in 2035 with ICE ban</a:t>
            </a:r>
          </a:p>
        </p:txBody>
      </p:sp>
      <p:sp>
        <p:nvSpPr>
          <p:cNvPr id="33" name="Espace réservé du texte 9">
            <a:extLst>
              <a:ext uri="{FF2B5EF4-FFF2-40B4-BE49-F238E27FC236}">
                <a16:creationId xmlns:a16="http://schemas.microsoft.com/office/drawing/2014/main" id="{23633DEE-7C87-1788-95C4-E881754DA69C}"/>
              </a:ext>
            </a:extLst>
          </p:cNvPr>
          <p:cNvSpPr>
            <a:spLocks noGrp="1"/>
          </p:cNvSpPr>
          <p:nvPr>
            <p:ph type="body" sz="quarter" idx="57" hasCustomPrompt="1"/>
          </p:nvPr>
        </p:nvSpPr>
        <p:spPr>
          <a:xfrm>
            <a:off x="1219248" y="3768729"/>
            <a:ext cx="1804940" cy="241348"/>
          </a:xfrm>
        </p:spPr>
        <p:txBody>
          <a:bodyPr anchor="t"/>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Turning point reached: 49 BEV models</a:t>
            </a:r>
          </a:p>
          <a:p>
            <a:pPr lvl="0"/>
            <a:r>
              <a:rPr lang="en-US" noProof="0" dirty="0"/>
              <a:t>vs. 33 ICE launched in 2023E</a:t>
            </a:r>
          </a:p>
        </p:txBody>
      </p:sp>
      <p:sp>
        <p:nvSpPr>
          <p:cNvPr id="34" name="Espace réservé du texte 9">
            <a:extLst>
              <a:ext uri="{FF2B5EF4-FFF2-40B4-BE49-F238E27FC236}">
                <a16:creationId xmlns:a16="http://schemas.microsoft.com/office/drawing/2014/main" id="{065E066A-509C-DF13-A4C4-8A50BFE93863}"/>
              </a:ext>
            </a:extLst>
          </p:cNvPr>
          <p:cNvSpPr>
            <a:spLocks noGrp="1"/>
          </p:cNvSpPr>
          <p:nvPr>
            <p:ph type="body" sz="quarter" idx="58" hasCustomPrompt="1"/>
          </p:nvPr>
        </p:nvSpPr>
        <p:spPr>
          <a:xfrm>
            <a:off x="4054121" y="3603876"/>
            <a:ext cx="1804940" cy="241348"/>
          </a:xfrm>
        </p:spPr>
        <p:txBody>
          <a:bodyPr anchor="t"/>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80% of European customers drive</a:t>
            </a:r>
          </a:p>
          <a:p>
            <a:pPr lvl="0"/>
            <a:r>
              <a:rPr lang="en-US" noProof="0" dirty="0"/>
              <a:t>B and C segment cars</a:t>
            </a:r>
          </a:p>
        </p:txBody>
      </p:sp>
      <p:sp>
        <p:nvSpPr>
          <p:cNvPr id="35" name="Espace réservé du texte 9">
            <a:extLst>
              <a:ext uri="{FF2B5EF4-FFF2-40B4-BE49-F238E27FC236}">
                <a16:creationId xmlns:a16="http://schemas.microsoft.com/office/drawing/2014/main" id="{A01C6418-1DC4-EF87-DCBB-1306A2FC0BE2}"/>
              </a:ext>
            </a:extLst>
          </p:cNvPr>
          <p:cNvSpPr>
            <a:spLocks noGrp="1"/>
          </p:cNvSpPr>
          <p:nvPr>
            <p:ph type="body" sz="quarter" idx="59" hasCustomPrompt="1"/>
          </p:nvPr>
        </p:nvSpPr>
        <p:spPr>
          <a:xfrm>
            <a:off x="4054121" y="3890318"/>
            <a:ext cx="1804940" cy="120674"/>
          </a:xfrm>
        </p:spPr>
        <p:txBody>
          <a:bodyPr anchor="t"/>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Mass BEV adoption in Europe</a:t>
            </a:r>
          </a:p>
        </p:txBody>
      </p:sp>
      <p:sp>
        <p:nvSpPr>
          <p:cNvPr id="36" name="Espace réservé du texte 9">
            <a:extLst>
              <a:ext uri="{FF2B5EF4-FFF2-40B4-BE49-F238E27FC236}">
                <a16:creationId xmlns:a16="http://schemas.microsoft.com/office/drawing/2014/main" id="{64C09186-CD02-C560-6361-7792D3967A8A}"/>
              </a:ext>
            </a:extLst>
          </p:cNvPr>
          <p:cNvSpPr>
            <a:spLocks noGrp="1"/>
          </p:cNvSpPr>
          <p:nvPr>
            <p:ph type="body" sz="quarter" idx="60" hasCustomPrompt="1"/>
          </p:nvPr>
        </p:nvSpPr>
        <p:spPr>
          <a:xfrm>
            <a:off x="6678282" y="3587294"/>
            <a:ext cx="1482262" cy="241348"/>
          </a:xfrm>
        </p:spPr>
        <p:txBody>
          <a:bodyPr anchor="t"/>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1 out of 10 cars sold in Europe</a:t>
            </a:r>
          </a:p>
          <a:p>
            <a:pPr lvl="0"/>
            <a:r>
              <a:rPr lang="en-US" noProof="0" dirty="0"/>
              <a:t>are Renault branded</a:t>
            </a:r>
          </a:p>
        </p:txBody>
      </p:sp>
      <p:sp>
        <p:nvSpPr>
          <p:cNvPr id="37" name="Espace réservé du texte 9">
            <a:extLst>
              <a:ext uri="{FF2B5EF4-FFF2-40B4-BE49-F238E27FC236}">
                <a16:creationId xmlns:a16="http://schemas.microsoft.com/office/drawing/2014/main" id="{53478CD4-45F5-3079-691A-9DBE9E31C38E}"/>
              </a:ext>
            </a:extLst>
          </p:cNvPr>
          <p:cNvSpPr>
            <a:spLocks noGrp="1"/>
          </p:cNvSpPr>
          <p:nvPr>
            <p:ph type="body" sz="quarter" idx="61" hasCustomPrompt="1"/>
          </p:nvPr>
        </p:nvSpPr>
        <p:spPr>
          <a:xfrm>
            <a:off x="6678282" y="3858304"/>
            <a:ext cx="1482262" cy="241348"/>
          </a:xfrm>
        </p:spPr>
        <p:txBody>
          <a:bodyPr anchor="t"/>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750" kern="1200" spc="-20" baseline="0" smtClean="0">
                <a:solidFill>
                  <a:schemeClr val="bg1"/>
                </a:solidFill>
                <a:latin typeface="NouvelR Semibold" pitchFamily="50" charset="0"/>
                <a:ea typeface="+mn-ea"/>
                <a:cs typeface="+mn-cs"/>
              </a:defRPr>
            </a:lvl2pPr>
          </a:lstStyle>
          <a:p>
            <a:pPr lvl="0"/>
            <a:r>
              <a:rPr lang="en-US" noProof="0" dirty="0"/>
              <a:t>4.7k dealership sites secure</a:t>
            </a:r>
          </a:p>
          <a:p>
            <a:pPr lvl="0"/>
            <a:r>
              <a:rPr lang="en-US" noProof="0" dirty="0"/>
              <a:t>customer proximity and service</a:t>
            </a:r>
          </a:p>
        </p:txBody>
      </p:sp>
      <p:sp>
        <p:nvSpPr>
          <p:cNvPr id="43" name="Espace réservé du texte 3">
            <a:extLst>
              <a:ext uri="{FF2B5EF4-FFF2-40B4-BE49-F238E27FC236}">
                <a16:creationId xmlns:a16="http://schemas.microsoft.com/office/drawing/2014/main" id="{7A30E18E-6768-85D6-81C0-FBD41C4FDD25}"/>
              </a:ext>
            </a:extLst>
          </p:cNvPr>
          <p:cNvSpPr>
            <a:spLocks noGrp="1"/>
          </p:cNvSpPr>
          <p:nvPr>
            <p:ph type="body" sz="quarter" idx="65"/>
          </p:nvPr>
        </p:nvSpPr>
        <p:spPr>
          <a:xfrm>
            <a:off x="470699" y="1339616"/>
            <a:ext cx="7686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9" name="Espace réservé du texte 9">
            <a:extLst>
              <a:ext uri="{FF2B5EF4-FFF2-40B4-BE49-F238E27FC236}">
                <a16:creationId xmlns:a16="http://schemas.microsoft.com/office/drawing/2014/main" id="{349D785E-AE56-C3D9-18B7-C74EB00A6BF6}"/>
              </a:ext>
            </a:extLst>
          </p:cNvPr>
          <p:cNvSpPr>
            <a:spLocks noGrp="1"/>
          </p:cNvSpPr>
          <p:nvPr>
            <p:ph type="body" sz="quarter" idx="48" hasCustomPrompt="1"/>
          </p:nvPr>
        </p:nvSpPr>
        <p:spPr>
          <a:xfrm>
            <a:off x="989275" y="1217111"/>
            <a:ext cx="1419095" cy="243721"/>
          </a:xfrm>
          <a:solidFill>
            <a:schemeClr val="tx1"/>
          </a:solidFill>
        </p:spPr>
        <p:txBody>
          <a:bodyPr anchor="ctr"/>
          <a:lstStyle>
            <a:lvl1pPr algn="ctr">
              <a:lnSpc>
                <a:spcPct val="96000"/>
              </a:lnSpc>
              <a:spcAft>
                <a:spcPts val="0"/>
              </a:spcAft>
              <a:defRPr lang="en-GB" sz="800" kern="1200" spc="-20" baseline="0" smtClean="0">
                <a:solidFill>
                  <a:schemeClr val="bg1"/>
                </a:solidFill>
                <a:latin typeface="NouvelR Semibold"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0"/>
            <a:r>
              <a:rPr lang="en-US" noProof="0" dirty="0"/>
              <a:t>European BEV market</a:t>
            </a:r>
          </a:p>
          <a:p>
            <a:pPr lvl="1"/>
            <a:r>
              <a:rPr lang="en-US" noProof="0" dirty="0"/>
              <a:t>expected to grow at ~20%1</a:t>
            </a:r>
          </a:p>
        </p:txBody>
      </p:sp>
      <p:sp>
        <p:nvSpPr>
          <p:cNvPr id="41" name="Espace réservé du texte 9">
            <a:extLst>
              <a:ext uri="{FF2B5EF4-FFF2-40B4-BE49-F238E27FC236}">
                <a16:creationId xmlns:a16="http://schemas.microsoft.com/office/drawing/2014/main" id="{D630C6C0-0ED0-4D5C-BC1A-8632C5308D7E}"/>
              </a:ext>
            </a:extLst>
          </p:cNvPr>
          <p:cNvSpPr>
            <a:spLocks noGrp="1"/>
          </p:cNvSpPr>
          <p:nvPr>
            <p:ph type="body" sz="quarter" idx="63" hasCustomPrompt="1"/>
          </p:nvPr>
        </p:nvSpPr>
        <p:spPr>
          <a:xfrm>
            <a:off x="4167938" y="1214058"/>
            <a:ext cx="1419095" cy="243721"/>
          </a:xfrm>
          <a:solidFill>
            <a:schemeClr val="tx1"/>
          </a:solidFill>
        </p:spPr>
        <p:txBody>
          <a:bodyPr anchor="ctr"/>
          <a:lstStyle>
            <a:lvl1pPr algn="ctr">
              <a:lnSpc>
                <a:spcPct val="96000"/>
              </a:lnSpc>
              <a:spcAft>
                <a:spcPts val="0"/>
              </a:spcAft>
              <a:defRPr lang="en-GB" sz="800" kern="1200" spc="-20" baseline="0" smtClean="0">
                <a:solidFill>
                  <a:schemeClr val="bg1"/>
                </a:solidFill>
                <a:latin typeface="NouvelR Semibold"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Ampere is focused</a:t>
            </a:r>
          </a:p>
          <a:p>
            <a:pPr lvl="0"/>
            <a:r>
              <a:rPr lang="en-US" noProof="0" dirty="0"/>
              <a:t>on B and C segments</a:t>
            </a:r>
          </a:p>
        </p:txBody>
      </p:sp>
      <p:sp>
        <p:nvSpPr>
          <p:cNvPr id="42" name="Espace réservé du texte 9">
            <a:extLst>
              <a:ext uri="{FF2B5EF4-FFF2-40B4-BE49-F238E27FC236}">
                <a16:creationId xmlns:a16="http://schemas.microsoft.com/office/drawing/2014/main" id="{E63831DD-FDF5-ABDE-4827-D868621F6B02}"/>
              </a:ext>
            </a:extLst>
          </p:cNvPr>
          <p:cNvSpPr>
            <a:spLocks noGrp="1"/>
          </p:cNvSpPr>
          <p:nvPr>
            <p:ph type="body" sz="quarter" idx="64" hasCustomPrompt="1"/>
          </p:nvPr>
        </p:nvSpPr>
        <p:spPr>
          <a:xfrm>
            <a:off x="6545327" y="1212993"/>
            <a:ext cx="1419095" cy="243721"/>
          </a:xfrm>
          <a:solidFill>
            <a:schemeClr val="tx1"/>
          </a:solidFill>
        </p:spPr>
        <p:txBody>
          <a:bodyPr anchor="ctr"/>
          <a:lstStyle>
            <a:lvl1pPr algn="ctr">
              <a:lnSpc>
                <a:spcPct val="96000"/>
              </a:lnSpc>
              <a:spcAft>
                <a:spcPts val="0"/>
              </a:spcAft>
              <a:defRPr lang="en-GB" sz="800" kern="1200" spc="-20" baseline="0" smtClean="0">
                <a:solidFill>
                  <a:schemeClr val="bg1"/>
                </a:solidFill>
                <a:latin typeface="NouvelR Semibold"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Ampere is focused</a:t>
            </a:r>
          </a:p>
          <a:p>
            <a:pPr lvl="0"/>
            <a:r>
              <a:rPr lang="en-US" noProof="0" dirty="0"/>
              <a:t>on B and C segments</a:t>
            </a:r>
          </a:p>
        </p:txBody>
      </p:sp>
      <p:sp>
        <p:nvSpPr>
          <p:cNvPr id="44" name="Espace réservé du texte 9">
            <a:extLst>
              <a:ext uri="{FF2B5EF4-FFF2-40B4-BE49-F238E27FC236}">
                <a16:creationId xmlns:a16="http://schemas.microsoft.com/office/drawing/2014/main" id="{2652E6A4-2B8E-CB8A-F937-E0EDCED262B3}"/>
              </a:ext>
            </a:extLst>
          </p:cNvPr>
          <p:cNvSpPr>
            <a:spLocks noGrp="1"/>
          </p:cNvSpPr>
          <p:nvPr>
            <p:ph type="body" sz="quarter" idx="66" hasCustomPrompt="1"/>
          </p:nvPr>
        </p:nvSpPr>
        <p:spPr>
          <a:xfrm>
            <a:off x="1407226" y="2890200"/>
            <a:ext cx="1419095" cy="177293"/>
          </a:xfrm>
        </p:spPr>
        <p:txBody>
          <a:bodyPr anchor="ctr"/>
          <a:lstStyle>
            <a:lvl1pPr algn="r">
              <a:lnSpc>
                <a:spcPct val="96000"/>
              </a:lnSpc>
              <a:spcAft>
                <a:spcPts val="0"/>
              </a:spcAft>
              <a:defRPr lang="en-GB" sz="400" kern="1200" cap="all" spc="110" baseline="0" smtClean="0">
                <a:solidFill>
                  <a:schemeClr val="bg1"/>
                </a:solidFill>
                <a:latin typeface="NouvelR Light" pitchFamily="50" charset="0"/>
                <a:ea typeface="+mn-ea"/>
                <a:cs typeface="+mn-cs"/>
              </a:defRPr>
            </a:lvl1pPr>
            <a:lvl2pPr marL="0" indent="0" algn="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35-45%</a:t>
            </a:r>
          </a:p>
          <a:p>
            <a:pPr lvl="0"/>
            <a:r>
              <a:rPr lang="en-US" noProof="0" dirty="0"/>
              <a:t>BEV PENETRATION</a:t>
            </a:r>
          </a:p>
        </p:txBody>
      </p:sp>
      <p:sp>
        <p:nvSpPr>
          <p:cNvPr id="45" name="Espace réservé du texte 9">
            <a:extLst>
              <a:ext uri="{FF2B5EF4-FFF2-40B4-BE49-F238E27FC236}">
                <a16:creationId xmlns:a16="http://schemas.microsoft.com/office/drawing/2014/main" id="{FD3D8370-24F8-2277-2FAF-FF33E3323581}"/>
              </a:ext>
            </a:extLst>
          </p:cNvPr>
          <p:cNvSpPr>
            <a:spLocks noGrp="1"/>
          </p:cNvSpPr>
          <p:nvPr>
            <p:ph type="body" sz="quarter" idx="67" hasCustomPrompt="1"/>
          </p:nvPr>
        </p:nvSpPr>
        <p:spPr>
          <a:xfrm>
            <a:off x="5784828" y="2571750"/>
            <a:ext cx="698595" cy="236411"/>
          </a:xfrm>
        </p:spPr>
        <p:txBody>
          <a:bodyPr anchor="ctr"/>
          <a:lstStyle>
            <a:lvl1pPr algn="l">
              <a:lnSpc>
                <a:spcPct val="96000"/>
              </a:lnSpc>
              <a:spcAft>
                <a:spcPts val="0"/>
              </a:spcAft>
              <a:defRPr lang="en-GB" sz="400" kern="1200" cap="all" spc="110" baseline="0" smtClean="0">
                <a:solidFill>
                  <a:schemeClr val="bg1"/>
                </a:solidFill>
                <a:latin typeface="NouvelR Light" pitchFamily="50" charset="0"/>
                <a:ea typeface="+mn-ea"/>
                <a:cs typeface="+mn-cs"/>
              </a:defRPr>
            </a:lvl1pPr>
            <a:lvl2pPr marL="0" indent="0" algn="l">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&gt;80%</a:t>
            </a:r>
          </a:p>
          <a:p>
            <a:pPr lvl="0"/>
            <a:r>
              <a:rPr lang="en-US" noProof="0" dirty="0"/>
              <a:t>B/C SEGMENT </a:t>
            </a:r>
          </a:p>
          <a:p>
            <a:pPr lvl="0"/>
            <a:r>
              <a:rPr lang="en-US" noProof="0" dirty="0"/>
              <a:t>SHARE</a:t>
            </a:r>
          </a:p>
        </p:txBody>
      </p:sp>
      <p:sp>
        <p:nvSpPr>
          <p:cNvPr id="46" name="Espace réservé du texte 9">
            <a:extLst>
              <a:ext uri="{FF2B5EF4-FFF2-40B4-BE49-F238E27FC236}">
                <a16:creationId xmlns:a16="http://schemas.microsoft.com/office/drawing/2014/main" id="{E0AE6439-2412-FFF9-4335-F245E4227E2E}"/>
              </a:ext>
            </a:extLst>
          </p:cNvPr>
          <p:cNvSpPr>
            <a:spLocks noGrp="1"/>
          </p:cNvSpPr>
          <p:nvPr>
            <p:ph type="body" sz="quarter" idx="68" hasCustomPrompt="1"/>
          </p:nvPr>
        </p:nvSpPr>
        <p:spPr>
          <a:xfrm>
            <a:off x="6617495" y="2310524"/>
            <a:ext cx="692150" cy="177293"/>
          </a:xfrm>
        </p:spPr>
        <p:txBody>
          <a:bodyPr anchor="ctr"/>
          <a:lstStyle>
            <a:lvl1pPr algn="ctr">
              <a:lnSpc>
                <a:spcPct val="96000"/>
              </a:lnSpc>
              <a:spcAft>
                <a:spcPts val="0"/>
              </a:spcAft>
              <a:defRPr lang="en-GB" sz="400" kern="1200" cap="all" spc="11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~7%</a:t>
            </a:r>
          </a:p>
          <a:p>
            <a:pPr lvl="0"/>
            <a:r>
              <a:rPr lang="en-US" noProof="0" dirty="0"/>
              <a:t>MARKET SHARE</a:t>
            </a:r>
          </a:p>
        </p:txBody>
      </p:sp>
      <p:sp>
        <p:nvSpPr>
          <p:cNvPr id="47" name="Espace réservé du texte 9">
            <a:extLst>
              <a:ext uri="{FF2B5EF4-FFF2-40B4-BE49-F238E27FC236}">
                <a16:creationId xmlns:a16="http://schemas.microsoft.com/office/drawing/2014/main" id="{D740DD38-F786-AD70-9D2F-57124F097B71}"/>
              </a:ext>
            </a:extLst>
          </p:cNvPr>
          <p:cNvSpPr>
            <a:spLocks noGrp="1"/>
          </p:cNvSpPr>
          <p:nvPr>
            <p:ph type="body" sz="quarter" idx="69" hasCustomPrompt="1"/>
          </p:nvPr>
        </p:nvSpPr>
        <p:spPr>
          <a:xfrm>
            <a:off x="7192962" y="1872956"/>
            <a:ext cx="692150" cy="177293"/>
          </a:xfrm>
        </p:spPr>
        <p:txBody>
          <a:bodyPr anchor="t"/>
          <a:lstStyle>
            <a:lvl1pPr algn="ctr">
              <a:lnSpc>
                <a:spcPct val="96000"/>
              </a:lnSpc>
              <a:spcAft>
                <a:spcPts val="0"/>
              </a:spcAft>
              <a:defRPr lang="en-GB" sz="400" kern="1200" cap="all" spc="11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10%</a:t>
            </a:r>
          </a:p>
          <a:p>
            <a:pPr lvl="0"/>
            <a:r>
              <a:rPr lang="en-US" noProof="0" dirty="0"/>
              <a:t>MARKET SHARE</a:t>
            </a:r>
          </a:p>
        </p:txBody>
      </p:sp>
      <p:sp>
        <p:nvSpPr>
          <p:cNvPr id="48" name="Espace réservé du texte 9">
            <a:extLst>
              <a:ext uri="{FF2B5EF4-FFF2-40B4-BE49-F238E27FC236}">
                <a16:creationId xmlns:a16="http://schemas.microsoft.com/office/drawing/2014/main" id="{70A3975E-49AE-03C9-180B-06161EBF7980}"/>
              </a:ext>
            </a:extLst>
          </p:cNvPr>
          <p:cNvSpPr>
            <a:spLocks noGrp="1"/>
          </p:cNvSpPr>
          <p:nvPr>
            <p:ph type="body" sz="quarter" idx="70" hasCustomPrompt="1"/>
          </p:nvPr>
        </p:nvSpPr>
        <p:spPr>
          <a:xfrm>
            <a:off x="7197724" y="2102286"/>
            <a:ext cx="692150" cy="88614"/>
          </a:xfrm>
        </p:spPr>
        <p:txBody>
          <a:bodyPr anchor="ctr"/>
          <a:lstStyle>
            <a:lvl1pPr algn="ctr">
              <a:lnSpc>
                <a:spcPct val="96000"/>
              </a:lnSpc>
              <a:spcAft>
                <a:spcPts val="0"/>
              </a:spcAft>
              <a:defRPr lang="en-GB" sz="600" kern="1200" spc="-20" baseline="0" smtClean="0">
                <a:solidFill>
                  <a:schemeClr val="bg1"/>
                </a:solidFill>
                <a:latin typeface="NouvelR Semibold"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0"/>
            <a:r>
              <a:rPr lang="en-US" noProof="0" dirty="0"/>
              <a:t>1M+ units</a:t>
            </a:r>
          </a:p>
        </p:txBody>
      </p:sp>
      <p:sp>
        <p:nvSpPr>
          <p:cNvPr id="49" name="Espace réservé du texte 9">
            <a:extLst>
              <a:ext uri="{FF2B5EF4-FFF2-40B4-BE49-F238E27FC236}">
                <a16:creationId xmlns:a16="http://schemas.microsoft.com/office/drawing/2014/main" id="{3842238F-1D49-32AF-D82F-45483B6C8DA8}"/>
              </a:ext>
            </a:extLst>
          </p:cNvPr>
          <p:cNvSpPr>
            <a:spLocks noGrp="1"/>
          </p:cNvSpPr>
          <p:nvPr>
            <p:ph type="body" sz="quarter" idx="71" hasCustomPrompt="1"/>
          </p:nvPr>
        </p:nvSpPr>
        <p:spPr>
          <a:xfrm>
            <a:off x="1613399" y="2070694"/>
            <a:ext cx="711733" cy="47129"/>
          </a:xfrm>
          <a:noFill/>
        </p:spPr>
        <p:txBody>
          <a:bodyPr wrap="none" lIns="0" tIns="0" rIns="0">
            <a:spAutoFit/>
          </a:bodyPr>
          <a:lstStyle>
            <a:lvl1pPr>
              <a:lnSpc>
                <a:spcPct val="101000"/>
              </a:lnSpc>
              <a:spcAft>
                <a:spcPts val="100"/>
              </a:spcAft>
              <a:defRPr lang="fr-FR" sz="32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BEV SALES VOLUME</a:t>
            </a:r>
          </a:p>
        </p:txBody>
      </p:sp>
      <p:sp>
        <p:nvSpPr>
          <p:cNvPr id="50" name="Espace réservé du texte 9">
            <a:extLst>
              <a:ext uri="{FF2B5EF4-FFF2-40B4-BE49-F238E27FC236}">
                <a16:creationId xmlns:a16="http://schemas.microsoft.com/office/drawing/2014/main" id="{DF1DC03A-A894-3DB7-DE77-E24F44A29B88}"/>
              </a:ext>
            </a:extLst>
          </p:cNvPr>
          <p:cNvSpPr>
            <a:spLocks noGrp="1"/>
          </p:cNvSpPr>
          <p:nvPr>
            <p:ph type="body" sz="quarter" idx="72" hasCustomPrompt="1"/>
          </p:nvPr>
        </p:nvSpPr>
        <p:spPr>
          <a:xfrm>
            <a:off x="514613" y="3621644"/>
            <a:ext cx="102592"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err="1"/>
              <a:t>eu</a:t>
            </a:r>
            <a:endParaRPr lang="en-US" noProof="0" dirty="0"/>
          </a:p>
        </p:txBody>
      </p:sp>
      <p:sp>
        <p:nvSpPr>
          <p:cNvPr id="51" name="Espace réservé du texte 9">
            <a:extLst>
              <a:ext uri="{FF2B5EF4-FFF2-40B4-BE49-F238E27FC236}">
                <a16:creationId xmlns:a16="http://schemas.microsoft.com/office/drawing/2014/main" id="{D9E38976-752F-95CB-7D9E-2BB6F72AA683}"/>
              </a:ext>
            </a:extLst>
          </p:cNvPr>
          <p:cNvSpPr>
            <a:spLocks noGrp="1"/>
          </p:cNvSpPr>
          <p:nvPr>
            <p:ph type="body" sz="quarter" idx="73" hasCustomPrompt="1"/>
          </p:nvPr>
        </p:nvSpPr>
        <p:spPr>
          <a:xfrm>
            <a:off x="514613" y="3862521"/>
            <a:ext cx="317395"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global</a:t>
            </a:r>
          </a:p>
        </p:txBody>
      </p:sp>
      <p:sp>
        <p:nvSpPr>
          <p:cNvPr id="52" name="Espace réservé du texte 9">
            <a:extLst>
              <a:ext uri="{FF2B5EF4-FFF2-40B4-BE49-F238E27FC236}">
                <a16:creationId xmlns:a16="http://schemas.microsoft.com/office/drawing/2014/main" id="{07466588-18C8-5A99-118E-F81250D69EE2}"/>
              </a:ext>
            </a:extLst>
          </p:cNvPr>
          <p:cNvSpPr>
            <a:spLocks noGrp="1"/>
          </p:cNvSpPr>
          <p:nvPr>
            <p:ph type="body" sz="quarter" idx="74" hasCustomPrompt="1"/>
          </p:nvPr>
        </p:nvSpPr>
        <p:spPr>
          <a:xfrm>
            <a:off x="3536863" y="3646489"/>
            <a:ext cx="54502"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A</a:t>
            </a:r>
          </a:p>
        </p:txBody>
      </p:sp>
      <p:sp>
        <p:nvSpPr>
          <p:cNvPr id="53" name="Espace réservé du texte 9">
            <a:extLst>
              <a:ext uri="{FF2B5EF4-FFF2-40B4-BE49-F238E27FC236}">
                <a16:creationId xmlns:a16="http://schemas.microsoft.com/office/drawing/2014/main" id="{719D3077-8927-7A84-D33C-A67C2ADEBE1D}"/>
              </a:ext>
            </a:extLst>
          </p:cNvPr>
          <p:cNvSpPr>
            <a:spLocks noGrp="1"/>
          </p:cNvSpPr>
          <p:nvPr>
            <p:ph type="body" sz="quarter" idx="75" hasCustomPrompt="1"/>
          </p:nvPr>
        </p:nvSpPr>
        <p:spPr>
          <a:xfrm>
            <a:off x="3536863" y="3783086"/>
            <a:ext cx="51296"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en-US" noProof="0" dirty="0"/>
              <a:t>B</a:t>
            </a:r>
          </a:p>
        </p:txBody>
      </p:sp>
      <p:sp>
        <p:nvSpPr>
          <p:cNvPr id="54" name="Espace réservé du texte 9">
            <a:extLst>
              <a:ext uri="{FF2B5EF4-FFF2-40B4-BE49-F238E27FC236}">
                <a16:creationId xmlns:a16="http://schemas.microsoft.com/office/drawing/2014/main" id="{DE09ACE5-F135-9BEE-5AAE-B7CC548BEA36}"/>
              </a:ext>
            </a:extLst>
          </p:cNvPr>
          <p:cNvSpPr>
            <a:spLocks noGrp="1"/>
          </p:cNvSpPr>
          <p:nvPr>
            <p:ph type="body" sz="quarter" idx="76"/>
          </p:nvPr>
        </p:nvSpPr>
        <p:spPr>
          <a:xfrm>
            <a:off x="3536863" y="3919683"/>
            <a:ext cx="1502014" cy="56041"/>
          </a:xfrm>
          <a:noFill/>
        </p:spPr>
        <p:txBody>
          <a:bodyPr wrap="none" lIns="0" tIns="0" rIns="0">
            <a:spAutoFit/>
          </a:bodyPr>
          <a:lstStyle>
            <a:lvl1pPr>
              <a:lnSpc>
                <a:spcPct val="101000"/>
              </a:lnSpc>
              <a:spcAft>
                <a:spcPts val="100"/>
              </a:spcAft>
              <a:defRPr lang="fr-FR" sz="380" kern="1200" cap="all" spc="150" baseline="0" smtClean="0">
                <a:solidFill>
                  <a:schemeClr val="bg1"/>
                </a:solidFill>
                <a:latin typeface="+mj-lt"/>
                <a:ea typeface="+mn-ea"/>
                <a:cs typeface="+mn-cs"/>
              </a:defRPr>
            </a:lvl1pPr>
            <a:lvl2pPr marL="0" indent="0">
              <a:lnSpc>
                <a:spcPct val="120000"/>
              </a:lnSpc>
              <a:buNone/>
              <a:defRPr spc="340" baseline="0">
                <a:solidFill>
                  <a:schemeClr val="tx2"/>
                </a:solidFill>
                <a:latin typeface="+mj-lt"/>
              </a:defRPr>
            </a:lvl2pPr>
            <a:lvl3pPr>
              <a:spcAft>
                <a:spcPts val="200"/>
              </a:spcAft>
              <a:defRPr/>
            </a:lvl3pPr>
          </a:lstStyle>
          <a:p>
            <a:pPr lvl="0"/>
            <a:r>
              <a:rPr lang="fr-FR" noProof="0"/>
              <a:t>Cliquez pour modifier les styles du texte du masque</a:t>
            </a:r>
          </a:p>
        </p:txBody>
      </p:sp>
      <p:grpSp>
        <p:nvGrpSpPr>
          <p:cNvPr id="2" name="Groupe 1">
            <a:extLst>
              <a:ext uri="{FF2B5EF4-FFF2-40B4-BE49-F238E27FC236}">
                <a16:creationId xmlns:a16="http://schemas.microsoft.com/office/drawing/2014/main" id="{725AC1D7-65F7-E0DF-D811-DAD562471101}"/>
              </a:ext>
            </a:extLst>
          </p:cNvPr>
          <p:cNvGrpSpPr>
            <a:grpSpLocks noChangeAspect="1"/>
          </p:cNvGrpSpPr>
          <p:nvPr userDrawn="1"/>
        </p:nvGrpSpPr>
        <p:grpSpPr>
          <a:xfrm>
            <a:off x="8574933" y="437227"/>
            <a:ext cx="296548" cy="529486"/>
            <a:chOff x="8574933" y="437227"/>
            <a:chExt cx="296548" cy="529486"/>
          </a:xfrm>
        </p:grpSpPr>
        <p:grpSp>
          <p:nvGrpSpPr>
            <p:cNvPr id="6" name="Groupe 5">
              <a:extLst>
                <a:ext uri="{FF2B5EF4-FFF2-40B4-BE49-F238E27FC236}">
                  <a16:creationId xmlns:a16="http://schemas.microsoft.com/office/drawing/2014/main" id="{CBFAAD3A-C706-2C36-9944-7F63EBAFE100}"/>
                </a:ext>
              </a:extLst>
            </p:cNvPr>
            <p:cNvGrpSpPr/>
            <p:nvPr userDrawn="1"/>
          </p:nvGrpSpPr>
          <p:grpSpPr>
            <a:xfrm>
              <a:off x="8599090" y="437227"/>
              <a:ext cx="247395" cy="451388"/>
              <a:chOff x="8599090" y="437227"/>
              <a:chExt cx="247395" cy="451388"/>
            </a:xfrm>
          </p:grpSpPr>
          <p:sp>
            <p:nvSpPr>
              <p:cNvPr id="10" name="Forme libre : forme 9">
                <a:extLst>
                  <a:ext uri="{FF2B5EF4-FFF2-40B4-BE49-F238E27FC236}">
                    <a16:creationId xmlns:a16="http://schemas.microsoft.com/office/drawing/2014/main" id="{58530BD7-8815-D6B1-C9CC-C4B6C77AF5C6}"/>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15" name="Forme libre : forme 14">
                <a:extLst>
                  <a:ext uri="{FF2B5EF4-FFF2-40B4-BE49-F238E27FC236}">
                    <a16:creationId xmlns:a16="http://schemas.microsoft.com/office/drawing/2014/main" id="{92DCBCD7-2C0C-E833-0A69-B8BB41021143}"/>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6" name="Forme libre : forme 15">
                <a:extLst>
                  <a:ext uri="{FF2B5EF4-FFF2-40B4-BE49-F238E27FC236}">
                    <a16:creationId xmlns:a16="http://schemas.microsoft.com/office/drawing/2014/main" id="{DB5953DE-0D75-1C8C-F0D6-08EEDACCAD4E}"/>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7" name="Forme libre : forme 16">
                <a:extLst>
                  <a:ext uri="{FF2B5EF4-FFF2-40B4-BE49-F238E27FC236}">
                    <a16:creationId xmlns:a16="http://schemas.microsoft.com/office/drawing/2014/main" id="{6AE3D7C3-45D9-9041-3EF0-720CF292BC69}"/>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8" name="Forme libre : forme 17">
                <a:extLst>
                  <a:ext uri="{FF2B5EF4-FFF2-40B4-BE49-F238E27FC236}">
                    <a16:creationId xmlns:a16="http://schemas.microsoft.com/office/drawing/2014/main" id="{5F458E1A-88A6-9B4B-F059-81C609D2E63B}"/>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9" name="Forme libre : forme 18">
                <a:extLst>
                  <a:ext uri="{FF2B5EF4-FFF2-40B4-BE49-F238E27FC236}">
                    <a16:creationId xmlns:a16="http://schemas.microsoft.com/office/drawing/2014/main" id="{D9FD7657-1E87-F6AF-5913-F5F7E72E5EF8}"/>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20" name="Forme libre : forme 19">
                <a:extLst>
                  <a:ext uri="{FF2B5EF4-FFF2-40B4-BE49-F238E27FC236}">
                    <a16:creationId xmlns:a16="http://schemas.microsoft.com/office/drawing/2014/main" id="{06403347-D234-57E3-9B6A-D5F07B6183DB}"/>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22" name="Forme libre : forme 21">
                <a:extLst>
                  <a:ext uri="{FF2B5EF4-FFF2-40B4-BE49-F238E27FC236}">
                    <a16:creationId xmlns:a16="http://schemas.microsoft.com/office/drawing/2014/main" id="{CB27BB36-89E4-4973-9577-E74BC08BEABF}"/>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23" name="Forme libre : forme 22">
                <a:extLst>
                  <a:ext uri="{FF2B5EF4-FFF2-40B4-BE49-F238E27FC236}">
                    <a16:creationId xmlns:a16="http://schemas.microsoft.com/office/drawing/2014/main" id="{333E9309-2E70-D656-A5D1-82EE9537B2C1}"/>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24" name="Forme libre : forme 23">
                <a:extLst>
                  <a:ext uri="{FF2B5EF4-FFF2-40B4-BE49-F238E27FC236}">
                    <a16:creationId xmlns:a16="http://schemas.microsoft.com/office/drawing/2014/main" id="{74134816-04DE-082A-3333-569FCA5C903B}"/>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25" name="Forme libre : forme 24">
                <a:extLst>
                  <a:ext uri="{FF2B5EF4-FFF2-40B4-BE49-F238E27FC236}">
                    <a16:creationId xmlns:a16="http://schemas.microsoft.com/office/drawing/2014/main" id="{ECA622BB-1811-F196-7C60-40A7C67A993A}"/>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6" name="Forme libre : forme 25">
                <a:extLst>
                  <a:ext uri="{FF2B5EF4-FFF2-40B4-BE49-F238E27FC236}">
                    <a16:creationId xmlns:a16="http://schemas.microsoft.com/office/drawing/2014/main" id="{82E637BF-D376-8681-F969-AB4229FD3984}"/>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7" name="Forme libre : forme 26">
                <a:extLst>
                  <a:ext uri="{FF2B5EF4-FFF2-40B4-BE49-F238E27FC236}">
                    <a16:creationId xmlns:a16="http://schemas.microsoft.com/office/drawing/2014/main" id="{702FE415-C403-9B01-9A33-967C8BAFDDA6}"/>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40" name="Forme libre : forme 39">
                <a:extLst>
                  <a:ext uri="{FF2B5EF4-FFF2-40B4-BE49-F238E27FC236}">
                    <a16:creationId xmlns:a16="http://schemas.microsoft.com/office/drawing/2014/main" id="{F98D87D4-552F-F6A0-1AA9-2C47C97F4C1D}"/>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55" name="Forme libre : forme 54">
                <a:extLst>
                  <a:ext uri="{FF2B5EF4-FFF2-40B4-BE49-F238E27FC236}">
                    <a16:creationId xmlns:a16="http://schemas.microsoft.com/office/drawing/2014/main" id="{3E3D4868-D43A-03A9-C8FF-1115BA762512}"/>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56" name="Forme libre : forme 55">
                <a:extLst>
                  <a:ext uri="{FF2B5EF4-FFF2-40B4-BE49-F238E27FC236}">
                    <a16:creationId xmlns:a16="http://schemas.microsoft.com/office/drawing/2014/main" id="{A2F8EFF2-2B09-7B62-45ED-88622F013151}"/>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57" name="Forme libre : forme 56">
                <a:extLst>
                  <a:ext uri="{FF2B5EF4-FFF2-40B4-BE49-F238E27FC236}">
                    <a16:creationId xmlns:a16="http://schemas.microsoft.com/office/drawing/2014/main" id="{8D096C64-37A9-73E0-38B8-5051039F27B5}"/>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58" name="Forme libre : forme 57">
                <a:extLst>
                  <a:ext uri="{FF2B5EF4-FFF2-40B4-BE49-F238E27FC236}">
                    <a16:creationId xmlns:a16="http://schemas.microsoft.com/office/drawing/2014/main" id="{A30EFA25-B632-D35D-82D2-33A6E18BF44D}"/>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59" name="Forme libre : forme 58">
                <a:extLst>
                  <a:ext uri="{FF2B5EF4-FFF2-40B4-BE49-F238E27FC236}">
                    <a16:creationId xmlns:a16="http://schemas.microsoft.com/office/drawing/2014/main" id="{2CBA7526-6D57-E508-6729-132DED2C44C7}"/>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60" name="Forme libre : forme 59">
                <a:extLst>
                  <a:ext uri="{FF2B5EF4-FFF2-40B4-BE49-F238E27FC236}">
                    <a16:creationId xmlns:a16="http://schemas.microsoft.com/office/drawing/2014/main" id="{AD88824B-12C0-8255-F9F9-429B3258BDB7}"/>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61" name="Forme libre : forme 60">
                <a:extLst>
                  <a:ext uri="{FF2B5EF4-FFF2-40B4-BE49-F238E27FC236}">
                    <a16:creationId xmlns:a16="http://schemas.microsoft.com/office/drawing/2014/main" id="{38B4B596-8DB7-2910-9362-809594FBA190}"/>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62" name="Forme libre : forme 61">
                <a:extLst>
                  <a:ext uri="{FF2B5EF4-FFF2-40B4-BE49-F238E27FC236}">
                    <a16:creationId xmlns:a16="http://schemas.microsoft.com/office/drawing/2014/main" id="{A1085D36-920C-8A6A-EBB4-162B9F21ABB8}"/>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63" name="Forme libre : forme 62">
                <a:extLst>
                  <a:ext uri="{FF2B5EF4-FFF2-40B4-BE49-F238E27FC236}">
                    <a16:creationId xmlns:a16="http://schemas.microsoft.com/office/drawing/2014/main" id="{7D1D02A7-3D58-687E-DA22-54552A75B265}"/>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64" name="Forme libre : forme 63">
                <a:extLst>
                  <a:ext uri="{FF2B5EF4-FFF2-40B4-BE49-F238E27FC236}">
                    <a16:creationId xmlns:a16="http://schemas.microsoft.com/office/drawing/2014/main" id="{09A3574C-7DAA-93E8-56BF-39A485DB8843}"/>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65" name="Forme libre : forme 64">
                <a:extLst>
                  <a:ext uri="{FF2B5EF4-FFF2-40B4-BE49-F238E27FC236}">
                    <a16:creationId xmlns:a16="http://schemas.microsoft.com/office/drawing/2014/main" id="{2B3EB4D9-D702-F5AB-A3AE-5C5EE547BC99}"/>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7" name="Forme libre : forme 6">
              <a:extLst>
                <a:ext uri="{FF2B5EF4-FFF2-40B4-BE49-F238E27FC236}">
                  <a16:creationId xmlns:a16="http://schemas.microsoft.com/office/drawing/2014/main" id="{1E305B34-E482-6E5B-B03C-CF3D7A1A2630}"/>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bg1"/>
            </a:solidFill>
            <a:ln w="2800" cap="flat">
              <a:noFill/>
              <a:prstDash val="solid"/>
              <a:round/>
            </a:ln>
          </p:spPr>
          <p:txBody>
            <a:bodyPr rtlCol="0" anchor="ctr"/>
            <a:lstStyle/>
            <a:p>
              <a:endParaRPr lang="en-US" noProof="0" dirty="0"/>
            </a:p>
          </p:txBody>
        </p:sp>
      </p:grpSp>
      <p:sp>
        <p:nvSpPr>
          <p:cNvPr id="8" name="Espace réservé du texte 9">
            <a:extLst>
              <a:ext uri="{FF2B5EF4-FFF2-40B4-BE49-F238E27FC236}">
                <a16:creationId xmlns:a16="http://schemas.microsoft.com/office/drawing/2014/main" id="{6D9A6629-8E01-A30E-B271-23A0A3E48A79}"/>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bg1"/>
                </a:solidFill>
                <a:latin typeface="+mj-lt"/>
                <a:ea typeface="+mj-ea"/>
                <a:cs typeface="+mj-cs"/>
              </a:defRPr>
            </a:lvl1pPr>
            <a:lvl2pPr marL="0" indent="0">
              <a:lnSpc>
                <a:spcPct val="100000"/>
              </a:lnSpc>
              <a:spcAft>
                <a:spcPts val="0"/>
              </a:spcAft>
              <a:buNone/>
              <a:defRPr lang="en-GB" sz="1600" b="1" kern="1200" cap="all" spc="300" baseline="0" smtClean="0">
                <a:solidFill>
                  <a:schemeClr val="bg1"/>
                </a:solidFill>
                <a:latin typeface="+mj-lt"/>
                <a:ea typeface="+mj-ea"/>
                <a:cs typeface="+mj-cs"/>
              </a:defRPr>
            </a:lvl2pPr>
          </a:lstStyle>
          <a:p>
            <a:pPr lvl="1"/>
            <a:r>
              <a:rPr lang="en-US" noProof="0" dirty="0"/>
              <a:t>TITLE IN ONE LINE</a:t>
            </a:r>
          </a:p>
          <a:p>
            <a:pPr lvl="0"/>
            <a:r>
              <a:rPr lang="en-US" noProof="0" dirty="0"/>
              <a:t>SUBTITLE IN ONE LINE</a:t>
            </a:r>
          </a:p>
        </p:txBody>
      </p:sp>
      <p:sp>
        <p:nvSpPr>
          <p:cNvPr id="11" name="Espace réservé du texte 9">
            <a:extLst>
              <a:ext uri="{FF2B5EF4-FFF2-40B4-BE49-F238E27FC236}">
                <a16:creationId xmlns:a16="http://schemas.microsoft.com/office/drawing/2014/main" id="{F2BD50CA-1C1C-F094-85E1-2DBEA71066F6}"/>
              </a:ext>
            </a:extLst>
          </p:cNvPr>
          <p:cNvSpPr>
            <a:spLocks noGrp="1"/>
          </p:cNvSpPr>
          <p:nvPr>
            <p:ph type="body" sz="quarter" idx="15" hasCustomPrompt="1"/>
          </p:nvPr>
        </p:nvSpPr>
        <p:spPr>
          <a:xfrm>
            <a:off x="470699" y="4605995"/>
            <a:ext cx="6730203" cy="181653"/>
          </a:xfrm>
        </p:spPr>
        <p:txBody>
          <a:bodyPr anchor="ctr"/>
          <a:lstStyle>
            <a:lvl1pPr>
              <a:defRPr sz="600" spc="-20" baseline="0">
                <a:solidFill>
                  <a:schemeClr val="bg1"/>
                </a:solidFill>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24772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E - Dark">
    <p:bg>
      <p:bgPr>
        <a:solidFill>
          <a:srgbClr val="1E1E1E"/>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lvl1pPr>
              <a:defRPr>
                <a:solidFill>
                  <a:schemeClr val="bg1"/>
                </a:solidFill>
              </a:defRPr>
            </a:lvl1pPr>
          </a:lstStyle>
          <a:p>
            <a:fld id="{4D14A356-C200-4413-98B1-C5C15810B54A}"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lvl1pPr>
              <a:defRPr>
                <a:solidFill>
                  <a:schemeClr val="bg1"/>
                </a:solidFill>
              </a:defRPr>
            </a:lvl1p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lvl1pPr>
              <a:defRPr>
                <a:solidFill>
                  <a:schemeClr val="bg1"/>
                </a:solidFill>
              </a:defRPr>
            </a:lvl1pPr>
          </a:lstStyle>
          <a:p>
            <a:fld id="{914D05D1-80DD-4F3B-9820-7235810BE0FD}" type="slidenum">
              <a:rPr lang="en-US" noProof="0" smtClean="0"/>
              <a:pPr/>
              <a:t>‹#›</a:t>
            </a:fld>
            <a:endParaRPr lang="en-US" noProof="0" dirty="0"/>
          </a:p>
        </p:txBody>
      </p:sp>
      <p:sp>
        <p:nvSpPr>
          <p:cNvPr id="7" name="Espace réservé du texte 9">
            <a:extLst>
              <a:ext uri="{FF2B5EF4-FFF2-40B4-BE49-F238E27FC236}">
                <a16:creationId xmlns:a16="http://schemas.microsoft.com/office/drawing/2014/main" id="{E13989F2-D6E7-3206-6492-2E3D8720910C}"/>
              </a:ext>
            </a:extLst>
          </p:cNvPr>
          <p:cNvSpPr>
            <a:spLocks noGrp="1"/>
          </p:cNvSpPr>
          <p:nvPr>
            <p:ph type="body" sz="quarter" idx="13" hasCustomPrompt="1"/>
          </p:nvPr>
        </p:nvSpPr>
        <p:spPr>
          <a:xfrm>
            <a:off x="470699" y="1044943"/>
            <a:ext cx="3853653" cy="2913362"/>
          </a:xfrm>
        </p:spPr>
        <p:txBody>
          <a:bodyPr/>
          <a:lstStyle>
            <a:lvl1pPr>
              <a:defRPr>
                <a:solidFill>
                  <a:schemeClr val="bg1"/>
                </a:solidFill>
              </a:defRPr>
            </a:lvl1pPr>
            <a:lvl2pPr>
              <a:defRPr>
                <a:solidFill>
                  <a:schemeClr val="bg1"/>
                </a:solidFill>
              </a:defRPr>
            </a:lvl2pPr>
            <a:lvl3pPr>
              <a:spcAft>
                <a:spcPts val="200"/>
              </a:spcAft>
              <a:defRPr>
                <a:solidFill>
                  <a:schemeClr val="bg1"/>
                </a:solidFill>
              </a:defRPr>
            </a:lvl3pPr>
          </a:lstStyle>
          <a:p>
            <a:pPr lvl="0"/>
            <a:r>
              <a:rPr lang="en-US" noProof="0" dirty="0" err="1"/>
              <a:t>Ovit</a:t>
            </a:r>
            <a:r>
              <a:rPr lang="en-US" noProof="0" dirty="0"/>
              <a:t> </a:t>
            </a:r>
            <a:r>
              <a:rPr lang="en-US" noProof="0" dirty="0" err="1"/>
              <a:t>offici</a:t>
            </a:r>
            <a:r>
              <a:rPr lang="en-US" noProof="0" dirty="0"/>
              <a:t> </a:t>
            </a:r>
            <a:r>
              <a:rPr lang="en-US" noProof="0" dirty="0" err="1"/>
              <a:t>auta</a:t>
            </a:r>
            <a:r>
              <a:rPr lang="en-US" noProof="0" dirty="0"/>
              <a:t> </a:t>
            </a:r>
            <a:r>
              <a:rPr lang="en-US" noProof="0" dirty="0" err="1"/>
              <a:t>ni</a:t>
            </a:r>
            <a:r>
              <a:rPr lang="en-US" noProof="0" dirty="0"/>
              <a:t> </a:t>
            </a:r>
            <a:r>
              <a:rPr lang="en-US" noProof="0" dirty="0" err="1"/>
              <a:t>omnimin</a:t>
            </a:r>
            <a:r>
              <a:rPr lang="en-US" noProof="0" dirty="0"/>
              <a:t> rem quo </a:t>
            </a:r>
            <a:r>
              <a:rPr lang="en-US" noProof="0" dirty="0" err="1"/>
              <a:t>voloribus</a:t>
            </a:r>
            <a:r>
              <a:rPr lang="en-US" noProof="0" dirty="0"/>
              <a:t>. Cor </a:t>
            </a:r>
            <a:r>
              <a:rPr lang="en-US" noProof="0" dirty="0" err="1"/>
              <a:t>mo</a:t>
            </a:r>
            <a:r>
              <a:rPr lang="en-US" noProof="0" dirty="0"/>
              <a:t> id unto </a:t>
            </a:r>
            <a:r>
              <a:rPr lang="en-US" noProof="0" dirty="0" err="1"/>
              <a:t>consequam</a:t>
            </a:r>
            <a:r>
              <a:rPr lang="en-US" noProof="0" dirty="0"/>
              <a:t>, </a:t>
            </a:r>
            <a:r>
              <a:rPr lang="en-US" noProof="0" dirty="0" err="1"/>
              <a:t>coreprem</a:t>
            </a:r>
            <a:r>
              <a:rPr lang="en-US" noProof="0" dirty="0"/>
              <a:t> </a:t>
            </a:r>
            <a:r>
              <a:rPr lang="en-US" noProof="0" dirty="0" err="1"/>
              <a:t>senim</a:t>
            </a:r>
            <a:r>
              <a:rPr lang="en-US" noProof="0" dirty="0"/>
              <a:t> </a:t>
            </a:r>
            <a:r>
              <a:rPr lang="en-US" noProof="0" dirty="0" err="1"/>
              <a:t>quatur</a:t>
            </a:r>
            <a:r>
              <a:rPr lang="en-US" noProof="0" dirty="0"/>
              <a:t> </a:t>
            </a:r>
            <a:r>
              <a:rPr lang="en-US" noProof="0" dirty="0" err="1"/>
              <a:t>sincten</a:t>
            </a:r>
            <a:r>
              <a:rPr lang="en-US" noProof="0" dirty="0"/>
              <a:t> </a:t>
            </a:r>
            <a:r>
              <a:rPr lang="en-US" noProof="0" dirty="0" err="1"/>
              <a:t>duntes</a:t>
            </a:r>
            <a:r>
              <a:rPr lang="en-US" noProof="0" dirty="0"/>
              <a:t> </a:t>
            </a:r>
            <a:r>
              <a:rPr lang="en-US" noProof="0" dirty="0" err="1"/>
              <a:t>dellaboriore</a:t>
            </a:r>
            <a:r>
              <a:rPr lang="en-US" noProof="0" dirty="0"/>
              <a:t> </a:t>
            </a:r>
            <a:r>
              <a:rPr lang="en-US" noProof="0" dirty="0" err="1"/>
              <a:t>nonecae</a:t>
            </a:r>
            <a:r>
              <a:rPr lang="en-US" noProof="0" dirty="0"/>
              <a:t> </a:t>
            </a:r>
            <a:r>
              <a:rPr lang="en-US" noProof="0" dirty="0" err="1"/>
              <a:t>eum</a:t>
            </a:r>
            <a:r>
              <a:rPr lang="en-US" noProof="0" dirty="0"/>
              <a:t> </a:t>
            </a:r>
            <a:r>
              <a:rPr lang="en-US" noProof="0" dirty="0" err="1"/>
              <a:t>alitasp</a:t>
            </a:r>
            <a:r>
              <a:rPr lang="en-US" noProof="0" dirty="0"/>
              <a:t> </a:t>
            </a:r>
            <a:r>
              <a:rPr lang="en-US" noProof="0" dirty="0" err="1"/>
              <a:t>erovition</a:t>
            </a:r>
            <a:r>
              <a:rPr lang="en-US" noProof="0" dirty="0"/>
              <a:t> </a:t>
            </a:r>
            <a:r>
              <a:rPr lang="en-US" noProof="0" dirty="0" err="1"/>
              <a:t>corupta</a:t>
            </a:r>
            <a:r>
              <a:rPr lang="en-US" noProof="0" dirty="0"/>
              <a:t> </a:t>
            </a:r>
            <a:r>
              <a:rPr lang="en-US" noProof="0" dirty="0" err="1"/>
              <a:t>eperumet</a:t>
            </a:r>
            <a:r>
              <a:rPr lang="en-US" noProof="0" dirty="0"/>
              <a:t> </a:t>
            </a:r>
            <a:r>
              <a:rPr lang="en-US" noProof="0" dirty="0" err="1"/>
              <a:t>delent</a:t>
            </a:r>
            <a:r>
              <a:rPr lang="en-US" noProof="0" dirty="0"/>
              <a:t> </a:t>
            </a:r>
            <a:r>
              <a:rPr lang="en-US" noProof="0" dirty="0" err="1"/>
              <a:t>quibus</a:t>
            </a:r>
            <a:r>
              <a:rPr lang="en-US" noProof="0" dirty="0"/>
              <a:t> ant. </a:t>
            </a:r>
            <a:r>
              <a:rPr lang="en-US" noProof="0" dirty="0" err="1"/>
              <a:t>Ovit</a:t>
            </a:r>
            <a:r>
              <a:rPr lang="en-US" noProof="0" dirty="0"/>
              <a:t> </a:t>
            </a:r>
            <a:r>
              <a:rPr lang="en-US" noProof="0" dirty="0" err="1"/>
              <a:t>labo</a:t>
            </a:r>
            <a:r>
              <a:rPr lang="en-US" noProof="0" dirty="0"/>
              <a:t>. Or </a:t>
            </a:r>
            <a:r>
              <a:rPr lang="en-US" noProof="0" dirty="0" err="1"/>
              <a:t>alitem</a:t>
            </a:r>
            <a:r>
              <a:rPr lang="en-US" noProof="0" dirty="0"/>
              <a:t>. Sed </a:t>
            </a:r>
            <a:r>
              <a:rPr lang="en-US" noProof="0" dirty="0" err="1"/>
              <a:t>ut</a:t>
            </a:r>
            <a:r>
              <a:rPr lang="en-US" noProof="0" dirty="0"/>
              <a:t> et </a:t>
            </a:r>
            <a:r>
              <a:rPr lang="en-US" noProof="0" dirty="0" err="1"/>
              <a:t>et</a:t>
            </a:r>
            <a:r>
              <a:rPr lang="en-US" noProof="0" dirty="0"/>
              <a:t> </a:t>
            </a:r>
            <a:r>
              <a:rPr lang="en-US" noProof="0" dirty="0" err="1"/>
              <a:t>provit</a:t>
            </a:r>
            <a:r>
              <a:rPr lang="en-US" noProof="0" dirty="0"/>
              <a:t> </a:t>
            </a:r>
            <a:r>
              <a:rPr lang="en-US" noProof="0" dirty="0" err="1"/>
              <a:t>haruptia</a:t>
            </a:r>
            <a:r>
              <a:rPr lang="en-US" noProof="0" dirty="0"/>
              <a:t> </a:t>
            </a:r>
            <a:r>
              <a:rPr lang="en-US" noProof="0" dirty="0" err="1"/>
              <a:t>consequistem</a:t>
            </a:r>
            <a:r>
              <a:rPr lang="en-US" noProof="0" dirty="0"/>
              <a:t> </a:t>
            </a:r>
            <a:r>
              <a:rPr lang="en-US" noProof="0" dirty="0" err="1"/>
              <a:t>sitatiae</a:t>
            </a:r>
            <a:r>
              <a:rPr lang="en-US" noProof="0" dirty="0"/>
              <a:t> </a:t>
            </a:r>
            <a:r>
              <a:rPr lang="en-US" noProof="0" dirty="0" err="1"/>
              <a:t>eate</a:t>
            </a:r>
            <a:r>
              <a:rPr lang="en-US" noProof="0" dirty="0"/>
              <a:t> </a:t>
            </a:r>
            <a:r>
              <a:rPr lang="en-US" noProof="0" dirty="0" err="1"/>
              <a:t>poribus</a:t>
            </a:r>
            <a:r>
              <a:rPr lang="en-US" noProof="0" dirty="0"/>
              <a:t> </a:t>
            </a:r>
            <a:r>
              <a:rPr lang="en-US" noProof="0" dirty="0" err="1"/>
              <a:t>esciet</a:t>
            </a:r>
            <a:r>
              <a:rPr lang="en-US" noProof="0" dirty="0"/>
              <a:t> </a:t>
            </a:r>
            <a:r>
              <a:rPr lang="en-US" noProof="0" dirty="0" err="1"/>
              <a:t>eost</a:t>
            </a:r>
            <a:r>
              <a:rPr lang="en-US" noProof="0" dirty="0"/>
              <a:t> </a:t>
            </a:r>
            <a:r>
              <a:rPr lang="en-US" noProof="0" dirty="0" err="1"/>
              <a:t>veliqui</a:t>
            </a:r>
            <a:r>
              <a:rPr lang="en-US" noProof="0" dirty="0"/>
              <a:t> </a:t>
            </a:r>
            <a:r>
              <a:rPr lang="en-US" noProof="0" dirty="0" err="1"/>
              <a:t>ommodi</a:t>
            </a:r>
            <a:r>
              <a:rPr lang="en-US" noProof="0" dirty="0"/>
              <a:t> ? E</a:t>
            </a:r>
          </a:p>
          <a:p>
            <a:pPr lvl="2"/>
            <a:r>
              <a:rPr lang="en-US" noProof="0" dirty="0" err="1"/>
              <a:t>Pommos</a:t>
            </a:r>
            <a:r>
              <a:rPr lang="en-US" noProof="0" dirty="0"/>
              <a:t> </a:t>
            </a:r>
            <a:r>
              <a:rPr lang="en-US" noProof="0" dirty="0" err="1"/>
              <a:t>eatur</a:t>
            </a:r>
            <a:r>
              <a:rPr lang="en-US" noProof="0" dirty="0"/>
              <a:t> </a:t>
            </a:r>
            <a:r>
              <a:rPr lang="en-US" noProof="0" dirty="0" err="1"/>
              <a:t>aut</a:t>
            </a:r>
            <a:r>
              <a:rPr lang="en-US" noProof="0" dirty="0"/>
              <a:t> </a:t>
            </a:r>
            <a:r>
              <a:rPr lang="en-US" noProof="0" dirty="0" err="1"/>
              <a:t>doluptatiore</a:t>
            </a:r>
            <a:r>
              <a:rPr lang="en-US" noProof="0" dirty="0"/>
              <a:t> </a:t>
            </a:r>
            <a:r>
              <a:rPr lang="en-US" noProof="0" dirty="0" err="1"/>
              <a:t>pratquunt</a:t>
            </a:r>
            <a:r>
              <a:rPr lang="en-US" noProof="0" dirty="0"/>
              <a:t> </a:t>
            </a:r>
            <a:r>
              <a:rPr lang="en-US" noProof="0" dirty="0" err="1"/>
              <a:t>volorit</a:t>
            </a:r>
            <a:r>
              <a:rPr lang="en-US" noProof="0" dirty="0"/>
              <a:t> </a:t>
            </a:r>
            <a:r>
              <a:rPr lang="en-US" noProof="0" dirty="0" err="1"/>
              <a:t>assime</a:t>
            </a:r>
            <a:r>
              <a:rPr lang="en-US" noProof="0" dirty="0"/>
              <a:t> </a:t>
            </a:r>
            <a:r>
              <a:rPr lang="en-US" noProof="0" dirty="0" err="1"/>
              <a:t>velluptasdolor</a:t>
            </a:r>
            <a:r>
              <a:rPr lang="en-US" noProof="0" dirty="0"/>
              <a:t> sit </a:t>
            </a:r>
            <a:r>
              <a:rPr lang="en-US" noProof="0" dirty="0" err="1"/>
              <a:t>amet</a:t>
            </a:r>
            <a:r>
              <a:rPr lang="en-US" noProof="0" dirty="0"/>
              <a:t>.</a:t>
            </a:r>
          </a:p>
          <a:p>
            <a:pPr lvl="1"/>
            <a:r>
              <a:rPr lang="en-US" noProof="0" dirty="0"/>
              <a:t>Lorem ipsum dolor sit </a:t>
            </a:r>
            <a:r>
              <a:rPr lang="en-US" noProof="0" dirty="0" err="1"/>
              <a:t>amet</a:t>
            </a:r>
            <a:r>
              <a:rPr lang="en-US" noProof="0" dirty="0"/>
              <a:t>, </a:t>
            </a:r>
            <a:r>
              <a:rPr lang="en-US" noProof="0" dirty="0" err="1"/>
              <a:t>consectetuer</a:t>
            </a:r>
            <a:br>
              <a:rPr lang="en-US" noProof="0" dirty="0"/>
            </a:br>
            <a:r>
              <a:rPr lang="en-US" noProof="0" dirty="0" err="1"/>
              <a:t>adipiscing</a:t>
            </a:r>
            <a:r>
              <a:rPr lang="en-US" noProof="0" dirty="0"/>
              <a:t> </a:t>
            </a:r>
            <a:r>
              <a:rPr lang="en-US" noProof="0" dirty="0" err="1"/>
              <a:t>elit</a:t>
            </a:r>
            <a:r>
              <a:rPr lang="en-US" noProof="0" dirty="0"/>
              <a:t>, sed diam </a:t>
            </a:r>
            <a:r>
              <a:rPr lang="en-US" noProof="0" dirty="0" err="1"/>
              <a:t>nonummy</a:t>
            </a:r>
            <a:r>
              <a:rPr lang="en-US" noProof="0" dirty="0"/>
              <a:t>.</a:t>
            </a:r>
          </a:p>
          <a:p>
            <a:pPr lvl="1"/>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dolore</a:t>
            </a:r>
            <a:br>
              <a:rPr lang="en-US" noProof="0" dirty="0"/>
            </a:br>
            <a:r>
              <a:rPr lang="en-US" noProof="0" dirty="0"/>
              <a:t>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a:t>
            </a:r>
          </a:p>
          <a:p>
            <a:pPr lvl="2"/>
            <a:endParaRPr lang="en-US" noProof="0" dirty="0"/>
          </a:p>
          <a:p>
            <a:pPr lvl="2"/>
            <a:r>
              <a:rPr lang="en-US" noProof="0" dirty="0"/>
              <a:t>Sed diam </a:t>
            </a:r>
            <a:r>
              <a:rPr lang="en-US" noProof="0" dirty="0" err="1"/>
              <a:t>nonummy</a:t>
            </a:r>
            <a:r>
              <a:rPr lang="en-US" noProof="0" dirty="0"/>
              <a:t> </a:t>
            </a:r>
            <a:r>
              <a:rPr lang="en-US" noProof="0" dirty="0" err="1"/>
              <a:t>nibh</a:t>
            </a:r>
            <a:r>
              <a:rPr lang="en-US" noProof="0" dirty="0"/>
              <a:t> </a:t>
            </a:r>
            <a:r>
              <a:rPr lang="en-US" noProof="0" dirty="0" err="1"/>
              <a:t>euismod</a:t>
            </a:r>
            <a:endParaRPr lang="en-US" noProof="0" dirty="0"/>
          </a:p>
          <a:p>
            <a:pPr lvl="1"/>
            <a:r>
              <a:rPr lang="en-US" noProof="0" dirty="0" err="1"/>
              <a:t>Laoreet</a:t>
            </a:r>
            <a:r>
              <a:rPr lang="en-US" noProof="0" dirty="0"/>
              <a:t> dolore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a:t>
            </a:r>
          </a:p>
        </p:txBody>
      </p:sp>
      <p:sp>
        <p:nvSpPr>
          <p:cNvPr id="6" name="Espace réservé du texte 9">
            <a:extLst>
              <a:ext uri="{FF2B5EF4-FFF2-40B4-BE49-F238E27FC236}">
                <a16:creationId xmlns:a16="http://schemas.microsoft.com/office/drawing/2014/main" id="{869DEB89-4386-12C3-D3B8-C70B19C0BB14}"/>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bg1"/>
                </a:solidFill>
                <a:latin typeface="+mj-lt"/>
                <a:ea typeface="+mj-ea"/>
                <a:cs typeface="+mj-cs"/>
              </a:defRPr>
            </a:lvl1pPr>
            <a:lvl2pPr marL="0" indent="0">
              <a:lnSpc>
                <a:spcPct val="100000"/>
              </a:lnSpc>
              <a:spcAft>
                <a:spcPts val="0"/>
              </a:spcAft>
              <a:buNone/>
              <a:defRPr lang="en-GB" sz="1600" b="1" kern="1200" cap="all" spc="300" baseline="0" smtClean="0">
                <a:solidFill>
                  <a:schemeClr val="bg1"/>
                </a:solidFill>
                <a:latin typeface="+mj-lt"/>
                <a:ea typeface="+mj-ea"/>
                <a:cs typeface="+mj-cs"/>
              </a:defRPr>
            </a:lvl2pPr>
          </a:lstStyle>
          <a:p>
            <a:pPr lvl="1"/>
            <a:r>
              <a:rPr lang="en-US" noProof="0" dirty="0"/>
              <a:t>TITLE IN ONE LINE</a:t>
            </a:r>
          </a:p>
          <a:p>
            <a:pPr lvl="0"/>
            <a:r>
              <a:rPr lang="en-US" noProof="0" dirty="0"/>
              <a:t>SUBTITLE IN ONE LINE</a:t>
            </a:r>
          </a:p>
        </p:txBody>
      </p:sp>
      <p:sp>
        <p:nvSpPr>
          <p:cNvPr id="8" name="Espace réservé pour une image  15">
            <a:extLst>
              <a:ext uri="{FF2B5EF4-FFF2-40B4-BE49-F238E27FC236}">
                <a16:creationId xmlns:a16="http://schemas.microsoft.com/office/drawing/2014/main" id="{E7ACFEA5-2F95-7969-CA33-B18CA8BDFA2C}"/>
              </a:ext>
            </a:extLst>
          </p:cNvPr>
          <p:cNvSpPr>
            <a:spLocks noGrp="1"/>
          </p:cNvSpPr>
          <p:nvPr>
            <p:ph type="pic" sz="quarter" idx="26"/>
          </p:nvPr>
        </p:nvSpPr>
        <p:spPr>
          <a:xfrm>
            <a:off x="4752435" y="1069398"/>
            <a:ext cx="3381915" cy="3291062"/>
          </a:xfrm>
        </p:spPr>
        <p:txBody>
          <a:bodyPr>
            <a:noAutofit/>
          </a:bodyPr>
          <a:lstStyle>
            <a:lvl1pPr>
              <a:defRPr sz="100">
                <a:noFill/>
              </a:defRPr>
            </a:lvl1pPr>
          </a:lstStyle>
          <a:p>
            <a:r>
              <a:rPr lang="fr-FR" noProof="0"/>
              <a:t>Cliquez sur l'icône pour ajouter une image</a:t>
            </a:r>
            <a:endParaRPr lang="en-US" noProof="0" dirty="0"/>
          </a:p>
        </p:txBody>
      </p:sp>
      <p:sp>
        <p:nvSpPr>
          <p:cNvPr id="9" name="Espace réservé du texte 9">
            <a:extLst>
              <a:ext uri="{FF2B5EF4-FFF2-40B4-BE49-F238E27FC236}">
                <a16:creationId xmlns:a16="http://schemas.microsoft.com/office/drawing/2014/main" id="{934F4B65-9046-2707-1DDC-1BCF991AF838}"/>
              </a:ext>
            </a:extLst>
          </p:cNvPr>
          <p:cNvSpPr>
            <a:spLocks noGrp="1"/>
          </p:cNvSpPr>
          <p:nvPr>
            <p:ph type="body" sz="quarter" idx="15" hasCustomPrompt="1"/>
          </p:nvPr>
        </p:nvSpPr>
        <p:spPr>
          <a:xfrm>
            <a:off x="470699" y="4605995"/>
            <a:ext cx="6730203" cy="181653"/>
          </a:xfrm>
        </p:spPr>
        <p:txBody>
          <a:bodyPr anchor="ctr"/>
          <a:lstStyle>
            <a:lvl1pPr>
              <a:defRPr sz="600" spc="-20" baseline="0">
                <a:solidFill>
                  <a:schemeClr val="bg1"/>
                </a:solidFill>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142874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F - Dark">
    <p:bg>
      <p:bgPr>
        <a:solidFill>
          <a:srgbClr val="1E1E1E"/>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lvl1pPr>
              <a:defRPr>
                <a:solidFill>
                  <a:schemeClr val="bg1"/>
                </a:solidFill>
              </a:defRPr>
            </a:lvl1pPr>
          </a:lstStyle>
          <a:p>
            <a:fld id="{987B0A31-0C4C-42EF-99C4-FF70D4B9DB50}"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lvl1pPr>
              <a:defRPr>
                <a:solidFill>
                  <a:schemeClr val="bg1"/>
                </a:solidFill>
              </a:defRPr>
            </a:lvl1p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lvl1pPr>
              <a:defRPr>
                <a:solidFill>
                  <a:schemeClr val="bg1"/>
                </a:solidFill>
              </a:defRPr>
            </a:lvl1pPr>
          </a:lstStyle>
          <a:p>
            <a:fld id="{914D05D1-80DD-4F3B-9820-7235810BE0FD}" type="slidenum">
              <a:rPr lang="en-US" noProof="0" smtClean="0"/>
              <a:pPr/>
              <a:t>‹#›</a:t>
            </a:fld>
            <a:endParaRPr lang="en-US" noProof="0" dirty="0"/>
          </a:p>
        </p:txBody>
      </p:sp>
      <p:sp>
        <p:nvSpPr>
          <p:cNvPr id="12" name="Espace réservé du texte 3">
            <a:extLst>
              <a:ext uri="{FF2B5EF4-FFF2-40B4-BE49-F238E27FC236}">
                <a16:creationId xmlns:a16="http://schemas.microsoft.com/office/drawing/2014/main" id="{84693C13-AD9B-8DDF-1101-DA8AEC9F3D61}"/>
              </a:ext>
            </a:extLst>
          </p:cNvPr>
          <p:cNvSpPr>
            <a:spLocks noGrp="1"/>
          </p:cNvSpPr>
          <p:nvPr>
            <p:ph type="body" sz="quarter" idx="19"/>
          </p:nvPr>
        </p:nvSpPr>
        <p:spPr>
          <a:xfrm>
            <a:off x="2228050" y="463214"/>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4" name="Espace réservé du texte 3">
            <a:extLst>
              <a:ext uri="{FF2B5EF4-FFF2-40B4-BE49-F238E27FC236}">
                <a16:creationId xmlns:a16="http://schemas.microsoft.com/office/drawing/2014/main" id="{689CEFB6-EBC2-0101-A24F-84DEB988680B}"/>
              </a:ext>
            </a:extLst>
          </p:cNvPr>
          <p:cNvSpPr>
            <a:spLocks noGrp="1"/>
          </p:cNvSpPr>
          <p:nvPr>
            <p:ph type="body" sz="quarter" idx="20"/>
          </p:nvPr>
        </p:nvSpPr>
        <p:spPr>
          <a:xfrm>
            <a:off x="473339" y="463214"/>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5" name="Espace réservé du texte 3">
            <a:extLst>
              <a:ext uri="{FF2B5EF4-FFF2-40B4-BE49-F238E27FC236}">
                <a16:creationId xmlns:a16="http://schemas.microsoft.com/office/drawing/2014/main" id="{5299685F-229B-6FC4-F5B9-2A3BACF27D4C}"/>
              </a:ext>
            </a:extLst>
          </p:cNvPr>
          <p:cNvSpPr>
            <a:spLocks noGrp="1"/>
          </p:cNvSpPr>
          <p:nvPr>
            <p:ph type="body" sz="quarter" idx="21"/>
          </p:nvPr>
        </p:nvSpPr>
        <p:spPr>
          <a:xfrm>
            <a:off x="2228050" y="1244265"/>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6" name="Espace réservé du texte 3">
            <a:extLst>
              <a:ext uri="{FF2B5EF4-FFF2-40B4-BE49-F238E27FC236}">
                <a16:creationId xmlns:a16="http://schemas.microsoft.com/office/drawing/2014/main" id="{71F8213B-218E-F7A2-1DB5-A4AB8B724E8C}"/>
              </a:ext>
            </a:extLst>
          </p:cNvPr>
          <p:cNvSpPr>
            <a:spLocks noGrp="1"/>
          </p:cNvSpPr>
          <p:nvPr>
            <p:ph type="body" sz="quarter" idx="22"/>
          </p:nvPr>
        </p:nvSpPr>
        <p:spPr>
          <a:xfrm>
            <a:off x="473339" y="1244265"/>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7" name="Espace réservé du texte 3">
            <a:extLst>
              <a:ext uri="{FF2B5EF4-FFF2-40B4-BE49-F238E27FC236}">
                <a16:creationId xmlns:a16="http://schemas.microsoft.com/office/drawing/2014/main" id="{44113560-99AD-D59A-A202-D0C53F01E6EF}"/>
              </a:ext>
            </a:extLst>
          </p:cNvPr>
          <p:cNvSpPr>
            <a:spLocks noGrp="1"/>
          </p:cNvSpPr>
          <p:nvPr>
            <p:ph type="body" sz="quarter" idx="23"/>
          </p:nvPr>
        </p:nvSpPr>
        <p:spPr>
          <a:xfrm>
            <a:off x="2228050" y="1453816"/>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8" name="Espace réservé du texte 3">
            <a:extLst>
              <a:ext uri="{FF2B5EF4-FFF2-40B4-BE49-F238E27FC236}">
                <a16:creationId xmlns:a16="http://schemas.microsoft.com/office/drawing/2014/main" id="{496E057A-FE2C-8C6F-6B0B-7C92D816D4AE}"/>
              </a:ext>
            </a:extLst>
          </p:cNvPr>
          <p:cNvSpPr>
            <a:spLocks noGrp="1"/>
          </p:cNvSpPr>
          <p:nvPr>
            <p:ph type="body" sz="quarter" idx="24"/>
          </p:nvPr>
        </p:nvSpPr>
        <p:spPr>
          <a:xfrm>
            <a:off x="473339" y="1453816"/>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9" name="Espace réservé du texte 3">
            <a:extLst>
              <a:ext uri="{FF2B5EF4-FFF2-40B4-BE49-F238E27FC236}">
                <a16:creationId xmlns:a16="http://schemas.microsoft.com/office/drawing/2014/main" id="{654CAD85-0CCE-0F3D-74B6-041099F80C26}"/>
              </a:ext>
            </a:extLst>
          </p:cNvPr>
          <p:cNvSpPr>
            <a:spLocks noGrp="1"/>
          </p:cNvSpPr>
          <p:nvPr>
            <p:ph type="body" sz="quarter" idx="25"/>
          </p:nvPr>
        </p:nvSpPr>
        <p:spPr>
          <a:xfrm>
            <a:off x="2228050" y="2550354"/>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0" name="Espace réservé du texte 3">
            <a:extLst>
              <a:ext uri="{FF2B5EF4-FFF2-40B4-BE49-F238E27FC236}">
                <a16:creationId xmlns:a16="http://schemas.microsoft.com/office/drawing/2014/main" id="{10CDA0C9-98EC-8FA1-A8A2-72F01D52F0E1}"/>
              </a:ext>
            </a:extLst>
          </p:cNvPr>
          <p:cNvSpPr>
            <a:spLocks noGrp="1"/>
          </p:cNvSpPr>
          <p:nvPr>
            <p:ph type="body" sz="quarter" idx="26"/>
          </p:nvPr>
        </p:nvSpPr>
        <p:spPr>
          <a:xfrm>
            <a:off x="473339" y="2550354"/>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1" name="Espace réservé du texte 3">
            <a:extLst>
              <a:ext uri="{FF2B5EF4-FFF2-40B4-BE49-F238E27FC236}">
                <a16:creationId xmlns:a16="http://schemas.microsoft.com/office/drawing/2014/main" id="{CB6489FC-8E99-BCCF-6D06-8870C532C1AD}"/>
              </a:ext>
            </a:extLst>
          </p:cNvPr>
          <p:cNvSpPr>
            <a:spLocks noGrp="1"/>
          </p:cNvSpPr>
          <p:nvPr>
            <p:ph type="body" sz="quarter" idx="27"/>
          </p:nvPr>
        </p:nvSpPr>
        <p:spPr>
          <a:xfrm>
            <a:off x="2228050" y="2745606"/>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2" name="Espace réservé du texte 3">
            <a:extLst>
              <a:ext uri="{FF2B5EF4-FFF2-40B4-BE49-F238E27FC236}">
                <a16:creationId xmlns:a16="http://schemas.microsoft.com/office/drawing/2014/main" id="{66217E97-E317-A897-12E2-DB02EF02D325}"/>
              </a:ext>
            </a:extLst>
          </p:cNvPr>
          <p:cNvSpPr>
            <a:spLocks noGrp="1"/>
          </p:cNvSpPr>
          <p:nvPr>
            <p:ph type="body" sz="quarter" idx="28"/>
          </p:nvPr>
        </p:nvSpPr>
        <p:spPr>
          <a:xfrm>
            <a:off x="473339" y="2745606"/>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3" name="Espace réservé du texte 3">
            <a:extLst>
              <a:ext uri="{FF2B5EF4-FFF2-40B4-BE49-F238E27FC236}">
                <a16:creationId xmlns:a16="http://schemas.microsoft.com/office/drawing/2014/main" id="{BA3B0A85-D039-A55E-2A69-F3C91CB92AA5}"/>
              </a:ext>
            </a:extLst>
          </p:cNvPr>
          <p:cNvSpPr>
            <a:spLocks noGrp="1"/>
          </p:cNvSpPr>
          <p:nvPr>
            <p:ph type="body" sz="quarter" idx="29"/>
          </p:nvPr>
        </p:nvSpPr>
        <p:spPr>
          <a:xfrm>
            <a:off x="2228050" y="3536169"/>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4" name="Espace réservé du texte 3">
            <a:extLst>
              <a:ext uri="{FF2B5EF4-FFF2-40B4-BE49-F238E27FC236}">
                <a16:creationId xmlns:a16="http://schemas.microsoft.com/office/drawing/2014/main" id="{78B8F3A1-1436-8AB8-0513-9A12FFE7D819}"/>
              </a:ext>
            </a:extLst>
          </p:cNvPr>
          <p:cNvSpPr>
            <a:spLocks noGrp="1"/>
          </p:cNvSpPr>
          <p:nvPr>
            <p:ph type="body" sz="quarter" idx="30"/>
          </p:nvPr>
        </p:nvSpPr>
        <p:spPr>
          <a:xfrm>
            <a:off x="473339" y="3536169"/>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5" name="Espace réservé du texte 3">
            <a:extLst>
              <a:ext uri="{FF2B5EF4-FFF2-40B4-BE49-F238E27FC236}">
                <a16:creationId xmlns:a16="http://schemas.microsoft.com/office/drawing/2014/main" id="{3C036CE7-15E8-BE10-0847-1DD6F7906E37}"/>
              </a:ext>
            </a:extLst>
          </p:cNvPr>
          <p:cNvSpPr>
            <a:spLocks noGrp="1"/>
          </p:cNvSpPr>
          <p:nvPr>
            <p:ph type="body" sz="quarter" idx="31"/>
          </p:nvPr>
        </p:nvSpPr>
        <p:spPr>
          <a:xfrm>
            <a:off x="2228050" y="3750469"/>
            <a:ext cx="604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6" name="Espace réservé du texte 3">
            <a:extLst>
              <a:ext uri="{FF2B5EF4-FFF2-40B4-BE49-F238E27FC236}">
                <a16:creationId xmlns:a16="http://schemas.microsoft.com/office/drawing/2014/main" id="{D862249D-A0C3-81A3-8642-92DC6A030FD9}"/>
              </a:ext>
            </a:extLst>
          </p:cNvPr>
          <p:cNvSpPr>
            <a:spLocks noGrp="1"/>
          </p:cNvSpPr>
          <p:nvPr>
            <p:ph type="body" sz="quarter" idx="32"/>
          </p:nvPr>
        </p:nvSpPr>
        <p:spPr>
          <a:xfrm>
            <a:off x="473339" y="3750469"/>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7" name="Espace réservé du texte 3">
            <a:extLst>
              <a:ext uri="{FF2B5EF4-FFF2-40B4-BE49-F238E27FC236}">
                <a16:creationId xmlns:a16="http://schemas.microsoft.com/office/drawing/2014/main" id="{2AE4918B-DB82-547D-B5F2-311772A670C8}"/>
              </a:ext>
            </a:extLst>
          </p:cNvPr>
          <p:cNvSpPr>
            <a:spLocks noGrp="1"/>
          </p:cNvSpPr>
          <p:nvPr>
            <p:ph type="body" sz="quarter" idx="33"/>
          </p:nvPr>
        </p:nvSpPr>
        <p:spPr>
          <a:xfrm>
            <a:off x="2228050" y="4517219"/>
            <a:ext cx="118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8" name="Espace réservé du texte 3">
            <a:extLst>
              <a:ext uri="{FF2B5EF4-FFF2-40B4-BE49-F238E27FC236}">
                <a16:creationId xmlns:a16="http://schemas.microsoft.com/office/drawing/2014/main" id="{EF093999-C624-6C72-D8B9-35C30132B9CD}"/>
              </a:ext>
            </a:extLst>
          </p:cNvPr>
          <p:cNvSpPr>
            <a:spLocks noGrp="1"/>
          </p:cNvSpPr>
          <p:nvPr>
            <p:ph type="body" sz="quarter" idx="34"/>
          </p:nvPr>
        </p:nvSpPr>
        <p:spPr>
          <a:xfrm>
            <a:off x="473339" y="4517219"/>
            <a:ext cx="126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9" name="Espace réservé du texte 3">
            <a:extLst>
              <a:ext uri="{FF2B5EF4-FFF2-40B4-BE49-F238E27FC236}">
                <a16:creationId xmlns:a16="http://schemas.microsoft.com/office/drawing/2014/main" id="{88D4C9BA-DA94-5074-0287-438108AAFD76}"/>
              </a:ext>
            </a:extLst>
          </p:cNvPr>
          <p:cNvSpPr>
            <a:spLocks noGrp="1"/>
          </p:cNvSpPr>
          <p:nvPr>
            <p:ph type="body" sz="quarter" idx="35"/>
          </p:nvPr>
        </p:nvSpPr>
        <p:spPr>
          <a:xfrm>
            <a:off x="3524050" y="4520730"/>
            <a:ext cx="108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0" name="Espace réservé du texte 3">
            <a:extLst>
              <a:ext uri="{FF2B5EF4-FFF2-40B4-BE49-F238E27FC236}">
                <a16:creationId xmlns:a16="http://schemas.microsoft.com/office/drawing/2014/main" id="{948CF99D-520B-7A59-6082-8D1A7C65690B}"/>
              </a:ext>
            </a:extLst>
          </p:cNvPr>
          <p:cNvSpPr>
            <a:spLocks noGrp="1"/>
          </p:cNvSpPr>
          <p:nvPr>
            <p:ph type="body" sz="quarter" idx="36"/>
          </p:nvPr>
        </p:nvSpPr>
        <p:spPr>
          <a:xfrm>
            <a:off x="4712050" y="4521110"/>
            <a:ext cx="108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1" name="Espace réservé du texte 3">
            <a:extLst>
              <a:ext uri="{FF2B5EF4-FFF2-40B4-BE49-F238E27FC236}">
                <a16:creationId xmlns:a16="http://schemas.microsoft.com/office/drawing/2014/main" id="{83D27D36-5715-D3E6-BC7A-B0052730924A}"/>
              </a:ext>
            </a:extLst>
          </p:cNvPr>
          <p:cNvSpPr>
            <a:spLocks noGrp="1"/>
          </p:cNvSpPr>
          <p:nvPr>
            <p:ph type="body" sz="quarter" idx="37"/>
          </p:nvPr>
        </p:nvSpPr>
        <p:spPr>
          <a:xfrm>
            <a:off x="5900050" y="4521490"/>
            <a:ext cx="108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2" name="Espace réservé du texte 3">
            <a:extLst>
              <a:ext uri="{FF2B5EF4-FFF2-40B4-BE49-F238E27FC236}">
                <a16:creationId xmlns:a16="http://schemas.microsoft.com/office/drawing/2014/main" id="{88F97E8F-60A2-6421-8367-5039BC9DE68D}"/>
              </a:ext>
            </a:extLst>
          </p:cNvPr>
          <p:cNvSpPr>
            <a:spLocks noGrp="1"/>
          </p:cNvSpPr>
          <p:nvPr>
            <p:ph type="body" sz="quarter" idx="38"/>
          </p:nvPr>
        </p:nvSpPr>
        <p:spPr>
          <a:xfrm>
            <a:off x="7088050" y="4521870"/>
            <a:ext cx="118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3" name="Espace réservé du texte 3">
            <a:extLst>
              <a:ext uri="{FF2B5EF4-FFF2-40B4-BE49-F238E27FC236}">
                <a16:creationId xmlns:a16="http://schemas.microsoft.com/office/drawing/2014/main" id="{9B543801-2B75-3F75-737A-478196E6E800}"/>
              </a:ext>
            </a:extLst>
          </p:cNvPr>
          <p:cNvSpPr>
            <a:spLocks noGrp="1"/>
          </p:cNvSpPr>
          <p:nvPr>
            <p:ph type="body" sz="quarter" idx="39"/>
          </p:nvPr>
        </p:nvSpPr>
        <p:spPr>
          <a:xfrm>
            <a:off x="2228050" y="2275336"/>
            <a:ext cx="936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4" name="Espace réservé du texte 3">
            <a:extLst>
              <a:ext uri="{FF2B5EF4-FFF2-40B4-BE49-F238E27FC236}">
                <a16:creationId xmlns:a16="http://schemas.microsoft.com/office/drawing/2014/main" id="{6DAD40C0-E93F-C9C2-26FE-BBE4BB01FE8B}"/>
              </a:ext>
            </a:extLst>
          </p:cNvPr>
          <p:cNvSpPr>
            <a:spLocks noGrp="1"/>
          </p:cNvSpPr>
          <p:nvPr>
            <p:ph type="body" sz="quarter" idx="40"/>
          </p:nvPr>
        </p:nvSpPr>
        <p:spPr>
          <a:xfrm>
            <a:off x="3253671" y="2275336"/>
            <a:ext cx="90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5" name="Espace réservé du texte 3">
            <a:extLst>
              <a:ext uri="{FF2B5EF4-FFF2-40B4-BE49-F238E27FC236}">
                <a16:creationId xmlns:a16="http://schemas.microsoft.com/office/drawing/2014/main" id="{CBF6B762-F995-B9B5-52D1-9E739740F066}"/>
              </a:ext>
            </a:extLst>
          </p:cNvPr>
          <p:cNvSpPr>
            <a:spLocks noGrp="1"/>
          </p:cNvSpPr>
          <p:nvPr>
            <p:ph type="body" sz="quarter" idx="41"/>
          </p:nvPr>
        </p:nvSpPr>
        <p:spPr>
          <a:xfrm>
            <a:off x="5520387" y="2275336"/>
            <a:ext cx="972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6" name="Espace réservé du texte 3">
            <a:extLst>
              <a:ext uri="{FF2B5EF4-FFF2-40B4-BE49-F238E27FC236}">
                <a16:creationId xmlns:a16="http://schemas.microsoft.com/office/drawing/2014/main" id="{B34858B0-1495-6FB2-1A44-990D74DCB756}"/>
              </a:ext>
            </a:extLst>
          </p:cNvPr>
          <p:cNvSpPr>
            <a:spLocks noGrp="1"/>
          </p:cNvSpPr>
          <p:nvPr>
            <p:ph type="body" sz="quarter" idx="42"/>
          </p:nvPr>
        </p:nvSpPr>
        <p:spPr>
          <a:xfrm>
            <a:off x="6585886" y="2275336"/>
            <a:ext cx="828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7" name="Espace réservé du texte 3">
            <a:extLst>
              <a:ext uri="{FF2B5EF4-FFF2-40B4-BE49-F238E27FC236}">
                <a16:creationId xmlns:a16="http://schemas.microsoft.com/office/drawing/2014/main" id="{AFF3E4C6-3B4E-412B-DBCB-AB919567919C}"/>
              </a:ext>
            </a:extLst>
          </p:cNvPr>
          <p:cNvSpPr>
            <a:spLocks noGrp="1"/>
          </p:cNvSpPr>
          <p:nvPr>
            <p:ph type="body" sz="quarter" idx="43"/>
          </p:nvPr>
        </p:nvSpPr>
        <p:spPr>
          <a:xfrm>
            <a:off x="7520050" y="2275336"/>
            <a:ext cx="756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38" name="Espace réservé du texte 9">
            <a:extLst>
              <a:ext uri="{FF2B5EF4-FFF2-40B4-BE49-F238E27FC236}">
                <a16:creationId xmlns:a16="http://schemas.microsoft.com/office/drawing/2014/main" id="{74A5BA8B-D2E2-311F-8BB4-581AD0136E45}"/>
              </a:ext>
            </a:extLst>
          </p:cNvPr>
          <p:cNvSpPr>
            <a:spLocks noGrp="1"/>
          </p:cNvSpPr>
          <p:nvPr>
            <p:ph type="body" sz="quarter" idx="14" hasCustomPrompt="1"/>
          </p:nvPr>
        </p:nvSpPr>
        <p:spPr>
          <a:xfrm>
            <a:off x="476627" y="759480"/>
            <a:ext cx="1113314" cy="192104"/>
          </a:xfrm>
        </p:spPr>
        <p:txBody>
          <a:bodyPr anchor="ctr"/>
          <a:lstStyle>
            <a:lvl1pPr>
              <a:lnSpc>
                <a:spcPct val="96000"/>
              </a:lnSpc>
              <a:defRPr lang="en-GB" sz="650" b="1" kern="1200" cap="all" spc="30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Value </a:t>
            </a:r>
            <a:br>
              <a:rPr lang="en-US" noProof="0" dirty="0"/>
            </a:br>
            <a:r>
              <a:rPr lang="en-US" noProof="0" dirty="0"/>
              <a:t>chain</a:t>
            </a:r>
          </a:p>
        </p:txBody>
      </p:sp>
      <p:sp>
        <p:nvSpPr>
          <p:cNvPr id="39" name="Espace réservé du texte 9">
            <a:extLst>
              <a:ext uri="{FF2B5EF4-FFF2-40B4-BE49-F238E27FC236}">
                <a16:creationId xmlns:a16="http://schemas.microsoft.com/office/drawing/2014/main" id="{9A84C752-1E4B-6647-10A1-E8BBFF7781C1}"/>
              </a:ext>
            </a:extLst>
          </p:cNvPr>
          <p:cNvSpPr>
            <a:spLocks noGrp="1"/>
          </p:cNvSpPr>
          <p:nvPr>
            <p:ph type="body" sz="quarter" idx="44" hasCustomPrompt="1"/>
          </p:nvPr>
        </p:nvSpPr>
        <p:spPr>
          <a:xfrm>
            <a:off x="476627" y="1947443"/>
            <a:ext cx="1113314" cy="96052"/>
          </a:xfrm>
        </p:spPr>
        <p:txBody>
          <a:bodyPr anchor="ctr"/>
          <a:lstStyle>
            <a:lvl1pPr>
              <a:lnSpc>
                <a:spcPct val="96000"/>
              </a:lnSpc>
              <a:defRPr lang="en-GB" sz="650" b="1" kern="1200" cap="all" spc="30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partnership</a:t>
            </a:r>
          </a:p>
        </p:txBody>
      </p:sp>
      <p:sp>
        <p:nvSpPr>
          <p:cNvPr id="42" name="Espace réservé du texte 9">
            <a:extLst>
              <a:ext uri="{FF2B5EF4-FFF2-40B4-BE49-F238E27FC236}">
                <a16:creationId xmlns:a16="http://schemas.microsoft.com/office/drawing/2014/main" id="{526BB7BE-6854-6420-035F-4BC703836FD8}"/>
              </a:ext>
            </a:extLst>
          </p:cNvPr>
          <p:cNvSpPr>
            <a:spLocks noGrp="1"/>
          </p:cNvSpPr>
          <p:nvPr>
            <p:ph type="body" sz="quarter" idx="47" hasCustomPrompt="1"/>
          </p:nvPr>
        </p:nvSpPr>
        <p:spPr>
          <a:xfrm>
            <a:off x="4047379" y="3020680"/>
            <a:ext cx="1888815" cy="243721"/>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Horizontal approach</a:t>
            </a:r>
          </a:p>
          <a:p>
            <a:pPr lvl="0"/>
            <a:r>
              <a:rPr lang="en-US" noProof="0" dirty="0"/>
              <a:t>partnering with leaders</a:t>
            </a:r>
          </a:p>
        </p:txBody>
      </p:sp>
      <p:sp>
        <p:nvSpPr>
          <p:cNvPr id="44" name="Espace réservé du texte 9">
            <a:extLst>
              <a:ext uri="{FF2B5EF4-FFF2-40B4-BE49-F238E27FC236}">
                <a16:creationId xmlns:a16="http://schemas.microsoft.com/office/drawing/2014/main" id="{D5B1B0B9-7539-6A29-5599-16974BF19EE2}"/>
              </a:ext>
            </a:extLst>
          </p:cNvPr>
          <p:cNvSpPr>
            <a:spLocks noGrp="1"/>
          </p:cNvSpPr>
          <p:nvPr>
            <p:ph type="body" sz="quarter" idx="48" hasCustomPrompt="1"/>
          </p:nvPr>
        </p:nvSpPr>
        <p:spPr>
          <a:xfrm>
            <a:off x="2081730" y="3020680"/>
            <a:ext cx="1419095" cy="243721"/>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Open eco-system</a:t>
            </a:r>
          </a:p>
          <a:p>
            <a:pPr lvl="0"/>
            <a:r>
              <a:rPr lang="en-US" noProof="0" dirty="0"/>
              <a:t>to 3rd party developers</a:t>
            </a:r>
          </a:p>
        </p:txBody>
      </p:sp>
      <p:sp>
        <p:nvSpPr>
          <p:cNvPr id="45" name="Espace réservé du texte 9">
            <a:extLst>
              <a:ext uri="{FF2B5EF4-FFF2-40B4-BE49-F238E27FC236}">
                <a16:creationId xmlns:a16="http://schemas.microsoft.com/office/drawing/2014/main" id="{E688717A-D93F-6A38-8A8F-B425024CCD20}"/>
              </a:ext>
            </a:extLst>
          </p:cNvPr>
          <p:cNvSpPr>
            <a:spLocks noGrp="1"/>
          </p:cNvSpPr>
          <p:nvPr>
            <p:ph type="body" sz="quarter" idx="49" hasCustomPrompt="1"/>
          </p:nvPr>
        </p:nvSpPr>
        <p:spPr>
          <a:xfrm>
            <a:off x="6532024" y="2962360"/>
            <a:ext cx="1888815" cy="354521"/>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Unique in-house expertise</a:t>
            </a:r>
          </a:p>
          <a:p>
            <a:pPr lvl="0"/>
            <a:r>
              <a:rPr lang="en-US" noProof="0" dirty="0"/>
              <a:t>1,800 software &amp; system engineers,</a:t>
            </a:r>
          </a:p>
          <a:p>
            <a:pPr lvl="0"/>
            <a:r>
              <a:rPr lang="en-US" noProof="0" dirty="0"/>
              <a:t>with Intel &amp; mobile background</a:t>
            </a:r>
          </a:p>
        </p:txBody>
      </p:sp>
      <p:sp>
        <p:nvSpPr>
          <p:cNvPr id="46" name="Espace réservé du texte 9">
            <a:extLst>
              <a:ext uri="{FF2B5EF4-FFF2-40B4-BE49-F238E27FC236}">
                <a16:creationId xmlns:a16="http://schemas.microsoft.com/office/drawing/2014/main" id="{60F48F96-F414-7445-672D-6284B2C5F5EA}"/>
              </a:ext>
            </a:extLst>
          </p:cNvPr>
          <p:cNvSpPr>
            <a:spLocks noGrp="1"/>
          </p:cNvSpPr>
          <p:nvPr>
            <p:ph type="body" sz="quarter" idx="50" hasCustomPrompt="1"/>
          </p:nvPr>
        </p:nvSpPr>
        <p:spPr>
          <a:xfrm>
            <a:off x="1785060" y="787543"/>
            <a:ext cx="1419095" cy="243721"/>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Centralized</a:t>
            </a:r>
          </a:p>
          <a:p>
            <a:pPr lvl="0"/>
            <a:r>
              <a:rPr lang="en-US" noProof="0" dirty="0"/>
              <a:t>Compute</a:t>
            </a:r>
          </a:p>
        </p:txBody>
      </p:sp>
      <p:sp>
        <p:nvSpPr>
          <p:cNvPr id="47" name="Espace réservé du texte 9">
            <a:extLst>
              <a:ext uri="{FF2B5EF4-FFF2-40B4-BE49-F238E27FC236}">
                <a16:creationId xmlns:a16="http://schemas.microsoft.com/office/drawing/2014/main" id="{AD238AA7-F97D-003A-3F21-B45E3DC27E81}"/>
              </a:ext>
            </a:extLst>
          </p:cNvPr>
          <p:cNvSpPr>
            <a:spLocks noGrp="1"/>
          </p:cNvSpPr>
          <p:nvPr>
            <p:ph type="body" sz="quarter" idx="51" hasCustomPrompt="1"/>
          </p:nvPr>
        </p:nvSpPr>
        <p:spPr>
          <a:xfrm>
            <a:off x="2791277" y="789972"/>
            <a:ext cx="1419095" cy="243721"/>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Operating</a:t>
            </a:r>
          </a:p>
          <a:p>
            <a:pPr lvl="0"/>
            <a:r>
              <a:rPr lang="en-US" noProof="0" dirty="0"/>
              <a:t>System</a:t>
            </a:r>
          </a:p>
        </p:txBody>
      </p:sp>
      <p:sp>
        <p:nvSpPr>
          <p:cNvPr id="48" name="Espace réservé du texte 9">
            <a:extLst>
              <a:ext uri="{FF2B5EF4-FFF2-40B4-BE49-F238E27FC236}">
                <a16:creationId xmlns:a16="http://schemas.microsoft.com/office/drawing/2014/main" id="{830C2EE2-BF3A-3065-488F-E3C6F1C31E30}"/>
              </a:ext>
            </a:extLst>
          </p:cNvPr>
          <p:cNvSpPr>
            <a:spLocks noGrp="1"/>
          </p:cNvSpPr>
          <p:nvPr>
            <p:ph type="body" sz="quarter" idx="52" hasCustomPrompt="1"/>
          </p:nvPr>
        </p:nvSpPr>
        <p:spPr>
          <a:xfrm>
            <a:off x="3916068" y="679815"/>
            <a:ext cx="1419095" cy="354521"/>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Auto</a:t>
            </a:r>
          </a:p>
          <a:p>
            <a:pPr lvl="0"/>
            <a:r>
              <a:rPr lang="en-US" noProof="0" dirty="0"/>
              <a:t>service-oriented</a:t>
            </a:r>
          </a:p>
          <a:p>
            <a:pPr lvl="0"/>
            <a:r>
              <a:rPr lang="en-US" noProof="0" dirty="0"/>
              <a:t>software</a:t>
            </a:r>
          </a:p>
        </p:txBody>
      </p:sp>
      <p:sp>
        <p:nvSpPr>
          <p:cNvPr id="49" name="Espace réservé du texte 9">
            <a:extLst>
              <a:ext uri="{FF2B5EF4-FFF2-40B4-BE49-F238E27FC236}">
                <a16:creationId xmlns:a16="http://schemas.microsoft.com/office/drawing/2014/main" id="{24E96E81-3FE2-B8D9-8215-9493B98070DC}"/>
              </a:ext>
            </a:extLst>
          </p:cNvPr>
          <p:cNvSpPr>
            <a:spLocks noGrp="1"/>
          </p:cNvSpPr>
          <p:nvPr>
            <p:ph type="body" sz="quarter" idx="53" hasCustomPrompt="1"/>
          </p:nvPr>
        </p:nvSpPr>
        <p:spPr>
          <a:xfrm>
            <a:off x="5082718" y="792353"/>
            <a:ext cx="1419095" cy="236347"/>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End-to-end</a:t>
            </a:r>
          </a:p>
          <a:p>
            <a:pPr lvl="0"/>
            <a:r>
              <a:rPr lang="en-US" noProof="0" dirty="0"/>
              <a:t>applications</a:t>
            </a:r>
          </a:p>
        </p:txBody>
      </p:sp>
      <p:sp>
        <p:nvSpPr>
          <p:cNvPr id="50" name="Espace réservé du texte 9">
            <a:extLst>
              <a:ext uri="{FF2B5EF4-FFF2-40B4-BE49-F238E27FC236}">
                <a16:creationId xmlns:a16="http://schemas.microsoft.com/office/drawing/2014/main" id="{D86AEFE2-4BDB-34FD-A763-FF389CFE9D47}"/>
              </a:ext>
            </a:extLst>
          </p:cNvPr>
          <p:cNvSpPr>
            <a:spLocks noGrp="1"/>
          </p:cNvSpPr>
          <p:nvPr>
            <p:ph type="body" sz="quarter" idx="54" hasCustomPrompt="1"/>
          </p:nvPr>
        </p:nvSpPr>
        <p:spPr>
          <a:xfrm>
            <a:off x="6084077" y="791216"/>
            <a:ext cx="1419095" cy="236347"/>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Cloud</a:t>
            </a:r>
          </a:p>
          <a:p>
            <a:pPr lvl="0"/>
            <a:r>
              <a:rPr lang="en-US" noProof="0" dirty="0"/>
              <a:t>platform</a:t>
            </a:r>
          </a:p>
        </p:txBody>
      </p:sp>
      <p:sp>
        <p:nvSpPr>
          <p:cNvPr id="51" name="Espace réservé du texte 9">
            <a:extLst>
              <a:ext uri="{FF2B5EF4-FFF2-40B4-BE49-F238E27FC236}">
                <a16:creationId xmlns:a16="http://schemas.microsoft.com/office/drawing/2014/main" id="{5A1EBF7B-718F-17CD-04AC-0DE21439A178}"/>
              </a:ext>
            </a:extLst>
          </p:cNvPr>
          <p:cNvSpPr>
            <a:spLocks noGrp="1"/>
          </p:cNvSpPr>
          <p:nvPr>
            <p:ph type="body" sz="quarter" idx="55" hasCustomPrompt="1"/>
          </p:nvPr>
        </p:nvSpPr>
        <p:spPr>
          <a:xfrm>
            <a:off x="6981486" y="784379"/>
            <a:ext cx="1419095" cy="118174"/>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Services</a:t>
            </a:r>
          </a:p>
        </p:txBody>
      </p:sp>
      <p:sp>
        <p:nvSpPr>
          <p:cNvPr id="52" name="Espace réservé du texte 9">
            <a:extLst>
              <a:ext uri="{FF2B5EF4-FFF2-40B4-BE49-F238E27FC236}">
                <a16:creationId xmlns:a16="http://schemas.microsoft.com/office/drawing/2014/main" id="{E87DAA30-9688-5494-8650-C7075A06416E}"/>
              </a:ext>
            </a:extLst>
          </p:cNvPr>
          <p:cNvSpPr>
            <a:spLocks noGrp="1"/>
          </p:cNvSpPr>
          <p:nvPr>
            <p:ph type="body" sz="quarter" idx="56" hasCustomPrompt="1"/>
          </p:nvPr>
        </p:nvSpPr>
        <p:spPr>
          <a:xfrm>
            <a:off x="2146234" y="3900028"/>
            <a:ext cx="1290086" cy="472694"/>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25% R&amp;D</a:t>
            </a:r>
          </a:p>
          <a:p>
            <a:pPr lvl="0"/>
            <a:r>
              <a:rPr lang="en-US" noProof="0" dirty="0"/>
              <a:t>cost reduction</a:t>
            </a:r>
          </a:p>
          <a:p>
            <a:pPr lvl="0"/>
            <a:r>
              <a:rPr lang="en-US" noProof="0" dirty="0"/>
              <a:t>(software</a:t>
            </a:r>
          </a:p>
          <a:p>
            <a:pPr lvl="0"/>
            <a:r>
              <a:rPr lang="en-US" noProof="0" dirty="0"/>
              <a:t>&amp; electronics)</a:t>
            </a:r>
          </a:p>
        </p:txBody>
      </p:sp>
      <p:sp>
        <p:nvSpPr>
          <p:cNvPr id="53" name="Espace réservé du texte 9">
            <a:extLst>
              <a:ext uri="{FF2B5EF4-FFF2-40B4-BE49-F238E27FC236}">
                <a16:creationId xmlns:a16="http://schemas.microsoft.com/office/drawing/2014/main" id="{B09EC97E-05AE-B52A-20A2-F7D20807199B}"/>
              </a:ext>
            </a:extLst>
          </p:cNvPr>
          <p:cNvSpPr>
            <a:spLocks noGrp="1"/>
          </p:cNvSpPr>
          <p:nvPr>
            <p:ph type="body" sz="quarter" idx="57" hasCustomPrompt="1"/>
          </p:nvPr>
        </p:nvSpPr>
        <p:spPr>
          <a:xfrm>
            <a:off x="3419007" y="4018202"/>
            <a:ext cx="1290086" cy="236347"/>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Faster development</a:t>
            </a:r>
          </a:p>
          <a:p>
            <a:pPr lvl="0"/>
            <a:r>
              <a:rPr lang="en-US" noProof="0" dirty="0"/>
              <a:t>&amp; reduced risk</a:t>
            </a:r>
          </a:p>
        </p:txBody>
      </p:sp>
      <p:sp>
        <p:nvSpPr>
          <p:cNvPr id="54" name="Espace réservé du texte 9">
            <a:extLst>
              <a:ext uri="{FF2B5EF4-FFF2-40B4-BE49-F238E27FC236}">
                <a16:creationId xmlns:a16="http://schemas.microsoft.com/office/drawing/2014/main" id="{6F85260B-52C2-A96A-F7BF-1E549029A262}"/>
              </a:ext>
            </a:extLst>
          </p:cNvPr>
          <p:cNvSpPr>
            <a:spLocks noGrp="1"/>
          </p:cNvSpPr>
          <p:nvPr>
            <p:ph type="body" sz="quarter" idx="58" hasCustomPrompt="1"/>
          </p:nvPr>
        </p:nvSpPr>
        <p:spPr>
          <a:xfrm>
            <a:off x="4602057" y="4018202"/>
            <a:ext cx="1290086" cy="236347"/>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Increasing</a:t>
            </a:r>
          </a:p>
          <a:p>
            <a:pPr lvl="0"/>
            <a:r>
              <a:rPr lang="en-US" noProof="0" dirty="0"/>
              <a:t>aftersales loyalty</a:t>
            </a:r>
          </a:p>
        </p:txBody>
      </p:sp>
      <p:sp>
        <p:nvSpPr>
          <p:cNvPr id="55" name="Espace réservé du texte 9">
            <a:extLst>
              <a:ext uri="{FF2B5EF4-FFF2-40B4-BE49-F238E27FC236}">
                <a16:creationId xmlns:a16="http://schemas.microsoft.com/office/drawing/2014/main" id="{F6EB52B6-D4F9-D34B-C8E4-17AEDAF50CC0}"/>
              </a:ext>
            </a:extLst>
          </p:cNvPr>
          <p:cNvSpPr>
            <a:spLocks noGrp="1"/>
          </p:cNvSpPr>
          <p:nvPr>
            <p:ph type="body" sz="quarter" idx="59" hasCustomPrompt="1"/>
          </p:nvPr>
        </p:nvSpPr>
        <p:spPr>
          <a:xfrm>
            <a:off x="5785107" y="4018202"/>
            <a:ext cx="1290086" cy="236347"/>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Higher residual</a:t>
            </a:r>
          </a:p>
          <a:p>
            <a:pPr lvl="0"/>
            <a:r>
              <a:rPr lang="en-US" noProof="0" dirty="0"/>
              <a:t>value</a:t>
            </a:r>
          </a:p>
        </p:txBody>
      </p:sp>
      <p:sp>
        <p:nvSpPr>
          <p:cNvPr id="56" name="Espace réservé du texte 9">
            <a:extLst>
              <a:ext uri="{FF2B5EF4-FFF2-40B4-BE49-F238E27FC236}">
                <a16:creationId xmlns:a16="http://schemas.microsoft.com/office/drawing/2014/main" id="{3A2FB8E2-2F4E-EA57-F164-58AC2B13F5CF}"/>
              </a:ext>
            </a:extLst>
          </p:cNvPr>
          <p:cNvSpPr>
            <a:spLocks noGrp="1"/>
          </p:cNvSpPr>
          <p:nvPr>
            <p:ph type="body" sz="quarter" idx="60" hasCustomPrompt="1"/>
          </p:nvPr>
        </p:nvSpPr>
        <p:spPr>
          <a:xfrm>
            <a:off x="7015784" y="4018202"/>
            <a:ext cx="1290086" cy="236347"/>
          </a:xfrm>
        </p:spPr>
        <p:txBody>
          <a:bodyPr anchor="ctr"/>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6000"/>
              </a:lnSpc>
              <a:spcAft>
                <a:spcPts val="0"/>
              </a:spcAft>
              <a:buNone/>
              <a:defRPr lang="en-GB" sz="800" kern="1200" spc="-20" baseline="0" smtClean="0">
                <a:solidFill>
                  <a:schemeClr val="tx1"/>
                </a:solidFill>
                <a:latin typeface="NouvelR Semibold" pitchFamily="50" charset="0"/>
                <a:ea typeface="+mn-ea"/>
                <a:cs typeface="+mn-cs"/>
              </a:defRPr>
            </a:lvl2pPr>
          </a:lstStyle>
          <a:p>
            <a:pPr lvl="0"/>
            <a:r>
              <a:rPr lang="en-US" noProof="0" dirty="0"/>
              <a:t>Scalable</a:t>
            </a:r>
          </a:p>
          <a:p>
            <a:pPr lvl="0"/>
            <a:r>
              <a:rPr lang="en-US" noProof="0" dirty="0"/>
              <a:t>ecosystem</a:t>
            </a:r>
          </a:p>
        </p:txBody>
      </p:sp>
      <p:grpSp>
        <p:nvGrpSpPr>
          <p:cNvPr id="2" name="Groupe 1">
            <a:extLst>
              <a:ext uri="{FF2B5EF4-FFF2-40B4-BE49-F238E27FC236}">
                <a16:creationId xmlns:a16="http://schemas.microsoft.com/office/drawing/2014/main" id="{4C8A87B7-19ED-E82A-D991-80CC165BB51C}"/>
              </a:ext>
            </a:extLst>
          </p:cNvPr>
          <p:cNvGrpSpPr>
            <a:grpSpLocks noChangeAspect="1"/>
          </p:cNvGrpSpPr>
          <p:nvPr userDrawn="1"/>
        </p:nvGrpSpPr>
        <p:grpSpPr>
          <a:xfrm>
            <a:off x="8574933" y="437227"/>
            <a:ext cx="296548" cy="529486"/>
            <a:chOff x="8574933" y="437227"/>
            <a:chExt cx="296548" cy="529486"/>
          </a:xfrm>
        </p:grpSpPr>
        <p:grpSp>
          <p:nvGrpSpPr>
            <p:cNvPr id="6" name="Groupe 5">
              <a:extLst>
                <a:ext uri="{FF2B5EF4-FFF2-40B4-BE49-F238E27FC236}">
                  <a16:creationId xmlns:a16="http://schemas.microsoft.com/office/drawing/2014/main" id="{E0B3EAEE-0491-828F-01FE-4542494607ED}"/>
                </a:ext>
              </a:extLst>
            </p:cNvPr>
            <p:cNvGrpSpPr/>
            <p:nvPr userDrawn="1"/>
          </p:nvGrpSpPr>
          <p:grpSpPr>
            <a:xfrm>
              <a:off x="8599090" y="437227"/>
              <a:ext cx="247395" cy="451388"/>
              <a:chOff x="8599090" y="437227"/>
              <a:chExt cx="247395" cy="451388"/>
            </a:xfrm>
          </p:grpSpPr>
          <p:sp>
            <p:nvSpPr>
              <p:cNvPr id="8" name="Forme libre : forme 7">
                <a:extLst>
                  <a:ext uri="{FF2B5EF4-FFF2-40B4-BE49-F238E27FC236}">
                    <a16:creationId xmlns:a16="http://schemas.microsoft.com/office/drawing/2014/main" id="{4CB25F53-0F62-DF33-5162-10EF0E98BC1B}"/>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10" name="Forme libre : forme 9">
                <a:extLst>
                  <a:ext uri="{FF2B5EF4-FFF2-40B4-BE49-F238E27FC236}">
                    <a16:creationId xmlns:a16="http://schemas.microsoft.com/office/drawing/2014/main" id="{BAC3B36D-A16F-D4D3-6C22-BF6E22DE4E93}"/>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1" name="Forme libre : forme 10">
                <a:extLst>
                  <a:ext uri="{FF2B5EF4-FFF2-40B4-BE49-F238E27FC236}">
                    <a16:creationId xmlns:a16="http://schemas.microsoft.com/office/drawing/2014/main" id="{1B6FDE9C-9D02-3255-68CF-68AF22A41FF1}"/>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3" name="Forme libre : forme 12">
                <a:extLst>
                  <a:ext uri="{FF2B5EF4-FFF2-40B4-BE49-F238E27FC236}">
                    <a16:creationId xmlns:a16="http://schemas.microsoft.com/office/drawing/2014/main" id="{03CEC57B-0AFE-035D-194D-275F29A32572}"/>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43" name="Forme libre : forme 42">
                <a:extLst>
                  <a:ext uri="{FF2B5EF4-FFF2-40B4-BE49-F238E27FC236}">
                    <a16:creationId xmlns:a16="http://schemas.microsoft.com/office/drawing/2014/main" id="{3100A2DB-B14B-8C86-1AEE-739152C07E8D}"/>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57" name="Forme libre : forme 56">
                <a:extLst>
                  <a:ext uri="{FF2B5EF4-FFF2-40B4-BE49-F238E27FC236}">
                    <a16:creationId xmlns:a16="http://schemas.microsoft.com/office/drawing/2014/main" id="{A9D923E4-86ED-9A87-3BE4-40E052BFDE28}"/>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58" name="Forme libre : forme 57">
                <a:extLst>
                  <a:ext uri="{FF2B5EF4-FFF2-40B4-BE49-F238E27FC236}">
                    <a16:creationId xmlns:a16="http://schemas.microsoft.com/office/drawing/2014/main" id="{FC5DF1DF-B705-06D6-802F-CFD0A8CD5ED0}"/>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59" name="Forme libre : forme 58">
                <a:extLst>
                  <a:ext uri="{FF2B5EF4-FFF2-40B4-BE49-F238E27FC236}">
                    <a16:creationId xmlns:a16="http://schemas.microsoft.com/office/drawing/2014/main" id="{F4D3551A-7E25-2044-ACB3-37A5E4EDCEAE}"/>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60" name="Forme libre : forme 59">
                <a:extLst>
                  <a:ext uri="{FF2B5EF4-FFF2-40B4-BE49-F238E27FC236}">
                    <a16:creationId xmlns:a16="http://schemas.microsoft.com/office/drawing/2014/main" id="{74A4DE83-57DE-950D-3EA7-AEC7081BFD28}"/>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61" name="Forme libre : forme 60">
                <a:extLst>
                  <a:ext uri="{FF2B5EF4-FFF2-40B4-BE49-F238E27FC236}">
                    <a16:creationId xmlns:a16="http://schemas.microsoft.com/office/drawing/2014/main" id="{0E42C9B9-A18D-5FAC-01E0-9014D40776EC}"/>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62" name="Forme libre : forme 61">
                <a:extLst>
                  <a:ext uri="{FF2B5EF4-FFF2-40B4-BE49-F238E27FC236}">
                    <a16:creationId xmlns:a16="http://schemas.microsoft.com/office/drawing/2014/main" id="{967D93A7-47E2-8F84-6EB1-2143FD92CF37}"/>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63" name="Forme libre : forme 62">
                <a:extLst>
                  <a:ext uri="{FF2B5EF4-FFF2-40B4-BE49-F238E27FC236}">
                    <a16:creationId xmlns:a16="http://schemas.microsoft.com/office/drawing/2014/main" id="{63D93800-40F7-7274-5BC5-F3E11DB95642}"/>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64" name="Forme libre : forme 63">
                <a:extLst>
                  <a:ext uri="{FF2B5EF4-FFF2-40B4-BE49-F238E27FC236}">
                    <a16:creationId xmlns:a16="http://schemas.microsoft.com/office/drawing/2014/main" id="{295E14A3-BB82-8665-BEA7-4E60CB1BFA3E}"/>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65" name="Forme libre : forme 64">
                <a:extLst>
                  <a:ext uri="{FF2B5EF4-FFF2-40B4-BE49-F238E27FC236}">
                    <a16:creationId xmlns:a16="http://schemas.microsoft.com/office/drawing/2014/main" id="{4B05AA5A-8DFB-205F-CEA2-5F3CC8AC01D0}"/>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66" name="Forme libre : forme 65">
                <a:extLst>
                  <a:ext uri="{FF2B5EF4-FFF2-40B4-BE49-F238E27FC236}">
                    <a16:creationId xmlns:a16="http://schemas.microsoft.com/office/drawing/2014/main" id="{5544E737-2FE8-09BF-A356-0EAF4EF8709F}"/>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67" name="Forme libre : forme 66">
                <a:extLst>
                  <a:ext uri="{FF2B5EF4-FFF2-40B4-BE49-F238E27FC236}">
                    <a16:creationId xmlns:a16="http://schemas.microsoft.com/office/drawing/2014/main" id="{7EE2B37C-51F8-37BB-054F-5191DDCEBC9B}"/>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68" name="Forme libre : forme 67">
                <a:extLst>
                  <a:ext uri="{FF2B5EF4-FFF2-40B4-BE49-F238E27FC236}">
                    <a16:creationId xmlns:a16="http://schemas.microsoft.com/office/drawing/2014/main" id="{999FA63D-FC64-13C6-7413-D0D006A94E94}"/>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69" name="Forme libre : forme 68">
                <a:extLst>
                  <a:ext uri="{FF2B5EF4-FFF2-40B4-BE49-F238E27FC236}">
                    <a16:creationId xmlns:a16="http://schemas.microsoft.com/office/drawing/2014/main" id="{1792A282-50B1-3059-CB5C-4C3BF0F1E39D}"/>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70" name="Forme libre : forme 69">
                <a:extLst>
                  <a:ext uri="{FF2B5EF4-FFF2-40B4-BE49-F238E27FC236}">
                    <a16:creationId xmlns:a16="http://schemas.microsoft.com/office/drawing/2014/main" id="{66C87567-0295-EBD7-D3F0-E608424E7A9B}"/>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71" name="Forme libre : forme 70">
                <a:extLst>
                  <a:ext uri="{FF2B5EF4-FFF2-40B4-BE49-F238E27FC236}">
                    <a16:creationId xmlns:a16="http://schemas.microsoft.com/office/drawing/2014/main" id="{F574585A-7D50-F148-2378-4DA5788E7D1C}"/>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72" name="Forme libre : forme 71">
                <a:extLst>
                  <a:ext uri="{FF2B5EF4-FFF2-40B4-BE49-F238E27FC236}">
                    <a16:creationId xmlns:a16="http://schemas.microsoft.com/office/drawing/2014/main" id="{D4D8CEBD-10F0-3CF4-08A6-0A473D680CD9}"/>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73" name="Forme libre : forme 72">
                <a:extLst>
                  <a:ext uri="{FF2B5EF4-FFF2-40B4-BE49-F238E27FC236}">
                    <a16:creationId xmlns:a16="http://schemas.microsoft.com/office/drawing/2014/main" id="{3B20FADF-B7C1-EF1B-8018-07688026D173}"/>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74" name="Forme libre : forme 73">
                <a:extLst>
                  <a:ext uri="{FF2B5EF4-FFF2-40B4-BE49-F238E27FC236}">
                    <a16:creationId xmlns:a16="http://schemas.microsoft.com/office/drawing/2014/main" id="{B19E7100-7286-5E20-11D9-3AE5848C5B2C}"/>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75" name="Forme libre : forme 74">
                <a:extLst>
                  <a:ext uri="{FF2B5EF4-FFF2-40B4-BE49-F238E27FC236}">
                    <a16:creationId xmlns:a16="http://schemas.microsoft.com/office/drawing/2014/main" id="{5666E7E3-E15D-BCB7-43E9-AE7B76CE8B7C}"/>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76" name="Forme libre : forme 75">
                <a:extLst>
                  <a:ext uri="{FF2B5EF4-FFF2-40B4-BE49-F238E27FC236}">
                    <a16:creationId xmlns:a16="http://schemas.microsoft.com/office/drawing/2014/main" id="{B36C42E2-BC79-BC08-6BE7-DCE0C644FCC4}"/>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7" name="Forme libre : forme 6">
              <a:extLst>
                <a:ext uri="{FF2B5EF4-FFF2-40B4-BE49-F238E27FC236}">
                  <a16:creationId xmlns:a16="http://schemas.microsoft.com/office/drawing/2014/main" id="{7ACFFCE3-B3B0-45A2-A755-5376491644CB}"/>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bg1"/>
            </a:solidFill>
            <a:ln w="2800" cap="flat">
              <a:noFill/>
              <a:prstDash val="solid"/>
              <a:round/>
            </a:ln>
          </p:spPr>
          <p:txBody>
            <a:bodyPr rtlCol="0" anchor="ctr"/>
            <a:lstStyle/>
            <a:p>
              <a:endParaRPr lang="en-US" noProof="0" dirty="0"/>
            </a:p>
          </p:txBody>
        </p:sp>
      </p:grpSp>
      <p:sp>
        <p:nvSpPr>
          <p:cNvPr id="83" name="Espace réservé du texte 9">
            <a:extLst>
              <a:ext uri="{FF2B5EF4-FFF2-40B4-BE49-F238E27FC236}">
                <a16:creationId xmlns:a16="http://schemas.microsoft.com/office/drawing/2014/main" id="{85CA93C7-B018-BD6F-6996-A5A919E08DB0}"/>
              </a:ext>
            </a:extLst>
          </p:cNvPr>
          <p:cNvSpPr>
            <a:spLocks noGrp="1"/>
          </p:cNvSpPr>
          <p:nvPr>
            <p:ph type="body" sz="quarter" idx="61" hasCustomPrompt="1"/>
          </p:nvPr>
        </p:nvSpPr>
        <p:spPr>
          <a:xfrm>
            <a:off x="478692" y="2996201"/>
            <a:ext cx="1436959" cy="288156"/>
          </a:xfrm>
        </p:spPr>
        <p:txBody>
          <a:bodyPr anchor="ctr"/>
          <a:lstStyle>
            <a:lvl1pPr>
              <a:lnSpc>
                <a:spcPct val="96000"/>
              </a:lnSpc>
              <a:defRPr lang="en-GB" sz="650" b="1" kern="1200" cap="all" spc="30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AMPERE</a:t>
            </a:r>
            <a:br>
              <a:rPr lang="en-US" noProof="0" dirty="0"/>
            </a:br>
            <a:r>
              <a:rPr lang="en-US" noProof="0" dirty="0"/>
              <a:t>SDV KEY</a:t>
            </a:r>
            <a:br>
              <a:rPr lang="en-US" noProof="0" dirty="0"/>
            </a:br>
            <a:r>
              <a:rPr lang="en-US" noProof="0" dirty="0"/>
              <a:t>DIFFERENTIATORS</a:t>
            </a:r>
          </a:p>
        </p:txBody>
      </p:sp>
      <p:sp>
        <p:nvSpPr>
          <p:cNvPr id="84" name="Espace réservé du texte 9">
            <a:extLst>
              <a:ext uri="{FF2B5EF4-FFF2-40B4-BE49-F238E27FC236}">
                <a16:creationId xmlns:a16="http://schemas.microsoft.com/office/drawing/2014/main" id="{3A27968F-7F70-6EA4-7295-0C68A86DCAA3}"/>
              </a:ext>
            </a:extLst>
          </p:cNvPr>
          <p:cNvSpPr>
            <a:spLocks noGrp="1"/>
          </p:cNvSpPr>
          <p:nvPr>
            <p:ph type="body" sz="quarter" idx="62" hasCustomPrompt="1"/>
          </p:nvPr>
        </p:nvSpPr>
        <p:spPr>
          <a:xfrm>
            <a:off x="478692" y="4039592"/>
            <a:ext cx="1436959" cy="192104"/>
          </a:xfrm>
        </p:spPr>
        <p:txBody>
          <a:bodyPr anchor="ctr"/>
          <a:lstStyle>
            <a:lvl1pPr>
              <a:lnSpc>
                <a:spcPct val="96000"/>
              </a:lnSpc>
              <a:defRPr lang="en-GB" sz="650" b="1" kern="1200" cap="all" spc="30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Key</a:t>
            </a:r>
          </a:p>
          <a:p>
            <a:pPr lvl="0"/>
            <a:r>
              <a:rPr lang="en-US" noProof="0" dirty="0"/>
              <a:t>benefits</a:t>
            </a:r>
          </a:p>
        </p:txBody>
      </p:sp>
      <p:sp>
        <p:nvSpPr>
          <p:cNvPr id="9" name="Espace réservé du texte 9">
            <a:extLst>
              <a:ext uri="{FF2B5EF4-FFF2-40B4-BE49-F238E27FC236}">
                <a16:creationId xmlns:a16="http://schemas.microsoft.com/office/drawing/2014/main" id="{248C5CC0-080E-91CC-5A66-6632E1F1E5FA}"/>
              </a:ext>
            </a:extLst>
          </p:cNvPr>
          <p:cNvSpPr>
            <a:spLocks noGrp="1"/>
          </p:cNvSpPr>
          <p:nvPr>
            <p:ph type="body" sz="quarter" idx="15" hasCustomPrompt="1"/>
          </p:nvPr>
        </p:nvSpPr>
        <p:spPr>
          <a:xfrm>
            <a:off x="470699" y="4605995"/>
            <a:ext cx="6730203" cy="181653"/>
          </a:xfrm>
        </p:spPr>
        <p:txBody>
          <a:bodyPr anchor="ctr"/>
          <a:lstStyle>
            <a:lvl1pPr>
              <a:defRPr sz="600" spc="-20" baseline="0">
                <a:solidFill>
                  <a:schemeClr val="bg1"/>
                </a:solidFill>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186822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21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G - Dark">
    <p:bg>
      <p:bgPr>
        <a:solidFill>
          <a:srgbClr val="1E1E1E"/>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lvl1pPr>
              <a:defRPr>
                <a:solidFill>
                  <a:schemeClr val="bg1"/>
                </a:solidFill>
              </a:defRPr>
            </a:lvl1pPr>
          </a:lstStyle>
          <a:p>
            <a:fld id="{91A55C2E-62CC-49A4-8AA7-18C0199195C1}"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lvl1pPr>
              <a:defRPr>
                <a:solidFill>
                  <a:schemeClr val="bg1"/>
                </a:solidFill>
              </a:defRPr>
            </a:lvl1p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lvl1pPr>
              <a:defRPr>
                <a:solidFill>
                  <a:schemeClr val="bg1"/>
                </a:solidFill>
              </a:defRPr>
            </a:lvl1pPr>
          </a:lstStyle>
          <a:p>
            <a:fld id="{914D05D1-80DD-4F3B-9820-7235810BE0FD}" type="slidenum">
              <a:rPr lang="en-US" noProof="0" smtClean="0"/>
              <a:pPr/>
              <a:t>‹#›</a:t>
            </a:fld>
            <a:endParaRPr lang="en-US" noProof="0" dirty="0"/>
          </a:p>
        </p:txBody>
      </p:sp>
      <p:sp>
        <p:nvSpPr>
          <p:cNvPr id="8" name="Espace réservé du texte 9">
            <a:extLst>
              <a:ext uri="{FF2B5EF4-FFF2-40B4-BE49-F238E27FC236}">
                <a16:creationId xmlns:a16="http://schemas.microsoft.com/office/drawing/2014/main" id="{DE3912AC-971E-4F4A-17DD-31D1C6EF315E}"/>
              </a:ext>
            </a:extLst>
          </p:cNvPr>
          <p:cNvSpPr>
            <a:spLocks noGrp="1"/>
          </p:cNvSpPr>
          <p:nvPr>
            <p:ph type="body" sz="quarter" idx="15" hasCustomPrompt="1"/>
          </p:nvPr>
        </p:nvSpPr>
        <p:spPr>
          <a:xfrm>
            <a:off x="470699" y="1192857"/>
            <a:ext cx="4516247" cy="236347"/>
          </a:xfrm>
        </p:spPr>
        <p:txBody>
          <a:bodyPr anchor="b"/>
          <a:lstStyle>
            <a:lvl1pPr>
              <a:lnSpc>
                <a:spcPct val="96000"/>
              </a:lnSpc>
              <a:defRPr lang="en-GB" sz="800" b="0" kern="1200" cap="all" spc="30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CLEAR LEVERS TO IMRPOVE EFFICIENCY</a:t>
            </a:r>
          </a:p>
          <a:p>
            <a:pPr lvl="0"/>
            <a:r>
              <a:rPr lang="en-US" noProof="0" dirty="0"/>
              <a:t>AND COST REDUCTION ACROSS THE VEHICLE</a:t>
            </a:r>
          </a:p>
        </p:txBody>
      </p:sp>
      <p:sp>
        <p:nvSpPr>
          <p:cNvPr id="10" name="Espace réservé du texte 3">
            <a:extLst>
              <a:ext uri="{FF2B5EF4-FFF2-40B4-BE49-F238E27FC236}">
                <a16:creationId xmlns:a16="http://schemas.microsoft.com/office/drawing/2014/main" id="{5B7C0ED5-D607-9682-2941-56D1ACFB808F}"/>
              </a:ext>
            </a:extLst>
          </p:cNvPr>
          <p:cNvSpPr>
            <a:spLocks noGrp="1"/>
          </p:cNvSpPr>
          <p:nvPr>
            <p:ph type="body" sz="quarter" idx="19"/>
          </p:nvPr>
        </p:nvSpPr>
        <p:spPr>
          <a:xfrm>
            <a:off x="470699" y="1533156"/>
            <a:ext cx="747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1" name="Espace réservé du texte 3">
            <a:extLst>
              <a:ext uri="{FF2B5EF4-FFF2-40B4-BE49-F238E27FC236}">
                <a16:creationId xmlns:a16="http://schemas.microsoft.com/office/drawing/2014/main" id="{8480688E-61E2-D4BD-35C9-B67C847696E8}"/>
              </a:ext>
            </a:extLst>
          </p:cNvPr>
          <p:cNvSpPr>
            <a:spLocks noGrp="1"/>
          </p:cNvSpPr>
          <p:nvPr>
            <p:ph type="body" sz="quarter" idx="13"/>
          </p:nvPr>
        </p:nvSpPr>
        <p:spPr>
          <a:xfrm>
            <a:off x="733298" y="2207051"/>
            <a:ext cx="139953" cy="1825199"/>
          </a:xfrm>
          <a:gradFill>
            <a:gsLst>
              <a:gs pos="0">
                <a:srgbClr val="F4DCDC"/>
              </a:gs>
              <a:gs pos="10000">
                <a:srgbClr val="F4DCDC"/>
              </a:gs>
              <a:gs pos="30000">
                <a:srgbClr val="00ECFF"/>
              </a:gs>
              <a:gs pos="50000">
                <a:srgbClr val="FFA0FF"/>
              </a:gs>
              <a:gs pos="80000">
                <a:srgbClr val="B479FF"/>
              </a:gs>
              <a:gs pos="100000">
                <a:srgbClr val="7894FF"/>
              </a:gs>
            </a:gsLst>
            <a:lin ang="16200000" scaled="0"/>
          </a:gradFill>
        </p:spPr>
        <p:txBody>
          <a:bodyPr>
            <a:noAutofit/>
          </a:bodyPr>
          <a:lstStyle>
            <a:lvl1pPr>
              <a:defRPr sz="100">
                <a:noFill/>
              </a:defRPr>
            </a:lvl1pPr>
          </a:lstStyle>
          <a:p>
            <a:pPr lvl="0"/>
            <a:r>
              <a:rPr lang="fr-FR" noProof="0"/>
              <a:t>Cliquez pour modifier les styles du texte du masque</a:t>
            </a:r>
          </a:p>
        </p:txBody>
      </p:sp>
      <p:sp>
        <p:nvSpPr>
          <p:cNvPr id="57" name="Espace réservé du texte 3">
            <a:extLst>
              <a:ext uri="{FF2B5EF4-FFF2-40B4-BE49-F238E27FC236}">
                <a16:creationId xmlns:a16="http://schemas.microsoft.com/office/drawing/2014/main" id="{F02986FD-C5B7-3E30-626F-88D1BBFE5BD7}"/>
              </a:ext>
            </a:extLst>
          </p:cNvPr>
          <p:cNvSpPr>
            <a:spLocks noGrp="1"/>
          </p:cNvSpPr>
          <p:nvPr>
            <p:ph type="body" sz="quarter" idx="20"/>
          </p:nvPr>
        </p:nvSpPr>
        <p:spPr>
          <a:xfrm>
            <a:off x="7507955" y="3207600"/>
            <a:ext cx="139953" cy="824650"/>
          </a:xfrm>
          <a:gradFill>
            <a:gsLst>
              <a:gs pos="0">
                <a:srgbClr val="F4DCDC"/>
              </a:gs>
              <a:gs pos="10000">
                <a:srgbClr val="F4DCDC"/>
              </a:gs>
              <a:gs pos="30000">
                <a:srgbClr val="00ECFF"/>
              </a:gs>
              <a:gs pos="50000">
                <a:srgbClr val="FFA0FF"/>
              </a:gs>
              <a:gs pos="80000">
                <a:srgbClr val="B479FF"/>
              </a:gs>
              <a:gs pos="100000">
                <a:srgbClr val="7894FF"/>
              </a:gs>
            </a:gsLst>
            <a:lin ang="16200000" scaled="0"/>
          </a:gradFill>
        </p:spPr>
        <p:txBody>
          <a:bodyPr>
            <a:noAutofit/>
          </a:bodyPr>
          <a:lstStyle>
            <a:lvl1pPr>
              <a:defRPr sz="100">
                <a:noFill/>
              </a:defRPr>
            </a:lvl1pPr>
          </a:lstStyle>
          <a:p>
            <a:pPr lvl="0"/>
            <a:r>
              <a:rPr lang="fr-FR" noProof="0"/>
              <a:t>Cliquez pour modifier les styles du texte du masque</a:t>
            </a:r>
          </a:p>
        </p:txBody>
      </p:sp>
      <p:sp>
        <p:nvSpPr>
          <p:cNvPr id="58" name="Espace réservé du texte 3">
            <a:extLst>
              <a:ext uri="{FF2B5EF4-FFF2-40B4-BE49-F238E27FC236}">
                <a16:creationId xmlns:a16="http://schemas.microsoft.com/office/drawing/2014/main" id="{2DD9F4DB-5918-1DE8-DC8F-C8DA246D7A08}"/>
              </a:ext>
            </a:extLst>
          </p:cNvPr>
          <p:cNvSpPr>
            <a:spLocks noGrp="1"/>
          </p:cNvSpPr>
          <p:nvPr>
            <p:ph type="body" sz="quarter" idx="21"/>
          </p:nvPr>
        </p:nvSpPr>
        <p:spPr>
          <a:xfrm>
            <a:off x="2095949" y="2203821"/>
            <a:ext cx="139953" cy="447617"/>
          </a:xfrm>
          <a:solidFill>
            <a:schemeClr val="accent1"/>
          </a:solidFill>
        </p:spPr>
        <p:txBody>
          <a:bodyPr>
            <a:noAutofit/>
          </a:bodyPr>
          <a:lstStyle>
            <a:lvl1pPr>
              <a:defRPr sz="100">
                <a:noFill/>
              </a:defRPr>
            </a:lvl1pPr>
          </a:lstStyle>
          <a:p>
            <a:pPr lvl="0"/>
            <a:r>
              <a:rPr lang="fr-FR" noProof="0"/>
              <a:t>Cliquez pour modifier les styles du texte du masque</a:t>
            </a:r>
          </a:p>
        </p:txBody>
      </p:sp>
      <p:sp>
        <p:nvSpPr>
          <p:cNvPr id="59" name="Espace réservé du texte 3">
            <a:extLst>
              <a:ext uri="{FF2B5EF4-FFF2-40B4-BE49-F238E27FC236}">
                <a16:creationId xmlns:a16="http://schemas.microsoft.com/office/drawing/2014/main" id="{000FEC54-FBBC-E6E1-4ACA-4C86BD682E13}"/>
              </a:ext>
            </a:extLst>
          </p:cNvPr>
          <p:cNvSpPr>
            <a:spLocks noGrp="1"/>
          </p:cNvSpPr>
          <p:nvPr>
            <p:ph type="body" sz="quarter" idx="22"/>
          </p:nvPr>
        </p:nvSpPr>
        <p:spPr>
          <a:xfrm>
            <a:off x="3458600" y="2651438"/>
            <a:ext cx="139953" cy="245269"/>
          </a:xfrm>
          <a:solidFill>
            <a:schemeClr val="accent1"/>
          </a:solidFill>
        </p:spPr>
        <p:txBody>
          <a:bodyPr>
            <a:noAutofit/>
          </a:bodyPr>
          <a:lstStyle>
            <a:lvl1pPr>
              <a:defRPr sz="100">
                <a:noFill/>
              </a:defRPr>
            </a:lvl1pPr>
          </a:lstStyle>
          <a:p>
            <a:pPr lvl="0"/>
            <a:r>
              <a:rPr lang="fr-FR" noProof="0"/>
              <a:t>Cliquez pour modifier les styles du texte du masque</a:t>
            </a:r>
          </a:p>
        </p:txBody>
      </p:sp>
      <p:sp>
        <p:nvSpPr>
          <p:cNvPr id="60" name="Espace réservé du texte 3">
            <a:extLst>
              <a:ext uri="{FF2B5EF4-FFF2-40B4-BE49-F238E27FC236}">
                <a16:creationId xmlns:a16="http://schemas.microsoft.com/office/drawing/2014/main" id="{FC995F38-A0EA-47D9-DE75-A4677F13E6BC}"/>
              </a:ext>
            </a:extLst>
          </p:cNvPr>
          <p:cNvSpPr>
            <a:spLocks noGrp="1"/>
          </p:cNvSpPr>
          <p:nvPr>
            <p:ph type="body" sz="quarter" idx="23"/>
          </p:nvPr>
        </p:nvSpPr>
        <p:spPr>
          <a:xfrm>
            <a:off x="4829001" y="2896707"/>
            <a:ext cx="139953" cy="238069"/>
          </a:xfrm>
          <a:solidFill>
            <a:schemeClr val="accent1"/>
          </a:solidFill>
        </p:spPr>
        <p:txBody>
          <a:bodyPr>
            <a:noAutofit/>
          </a:bodyPr>
          <a:lstStyle>
            <a:lvl1pPr>
              <a:defRPr sz="100">
                <a:noFill/>
              </a:defRPr>
            </a:lvl1pPr>
          </a:lstStyle>
          <a:p>
            <a:pPr lvl="0"/>
            <a:r>
              <a:rPr lang="fr-FR" noProof="0"/>
              <a:t>Cliquez pour modifier les styles du texte du masque</a:t>
            </a:r>
          </a:p>
        </p:txBody>
      </p:sp>
      <p:sp>
        <p:nvSpPr>
          <p:cNvPr id="61" name="Espace réservé du texte 3">
            <a:extLst>
              <a:ext uri="{FF2B5EF4-FFF2-40B4-BE49-F238E27FC236}">
                <a16:creationId xmlns:a16="http://schemas.microsoft.com/office/drawing/2014/main" id="{83C105B9-FE3A-C963-9905-499EF5A3CBBB}"/>
              </a:ext>
            </a:extLst>
          </p:cNvPr>
          <p:cNvSpPr>
            <a:spLocks noGrp="1"/>
          </p:cNvSpPr>
          <p:nvPr>
            <p:ph type="body" sz="quarter" idx="24"/>
          </p:nvPr>
        </p:nvSpPr>
        <p:spPr>
          <a:xfrm>
            <a:off x="6167264" y="3134776"/>
            <a:ext cx="139953" cy="72825"/>
          </a:xfrm>
          <a:solidFill>
            <a:schemeClr val="accent1"/>
          </a:solidFill>
        </p:spPr>
        <p:txBody>
          <a:bodyPr>
            <a:noAutofit/>
          </a:bodyPr>
          <a:lstStyle>
            <a:lvl1pPr>
              <a:defRPr sz="100">
                <a:noFill/>
              </a:defRPr>
            </a:lvl1pPr>
          </a:lstStyle>
          <a:p>
            <a:pPr lvl="0"/>
            <a:r>
              <a:rPr lang="fr-FR" noProof="0"/>
              <a:t>Cliquez pour modifier les styles du texte du masque</a:t>
            </a:r>
          </a:p>
        </p:txBody>
      </p:sp>
      <p:sp>
        <p:nvSpPr>
          <p:cNvPr id="62" name="Espace réservé du texte 9">
            <a:extLst>
              <a:ext uri="{FF2B5EF4-FFF2-40B4-BE49-F238E27FC236}">
                <a16:creationId xmlns:a16="http://schemas.microsoft.com/office/drawing/2014/main" id="{3BF76218-6EEB-1831-28D7-BE7F72E42A56}"/>
              </a:ext>
            </a:extLst>
          </p:cNvPr>
          <p:cNvSpPr>
            <a:spLocks noGrp="1"/>
          </p:cNvSpPr>
          <p:nvPr>
            <p:ph type="body" sz="quarter" idx="56" hasCustomPrompt="1"/>
          </p:nvPr>
        </p:nvSpPr>
        <p:spPr>
          <a:xfrm>
            <a:off x="1414446" y="2942654"/>
            <a:ext cx="1497758" cy="603370"/>
          </a:xfrm>
        </p:spPr>
        <p:txBody>
          <a:bodyPr anchor="t"/>
          <a:lstStyle>
            <a:lvl1pPr algn="ctr">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8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Next gen BEV engineering</a:t>
            </a:r>
          </a:p>
          <a:p>
            <a:pPr lvl="0"/>
            <a:r>
              <a:rPr lang="en-US" noProof="0" dirty="0"/>
              <a:t>Fit for purpose cell chemistry</a:t>
            </a:r>
          </a:p>
          <a:p>
            <a:pPr lvl="0"/>
            <a:r>
              <a:rPr lang="en-US" noProof="0" dirty="0"/>
              <a:t>Increasing value chain integration</a:t>
            </a:r>
          </a:p>
          <a:p>
            <a:pPr lvl="0"/>
            <a:r>
              <a:rPr lang="en-US" noProof="0" dirty="0"/>
              <a:t>All in one </a:t>
            </a:r>
            <a:r>
              <a:rPr lang="en-US" noProof="0" dirty="0" err="1"/>
              <a:t>ePWT</a:t>
            </a:r>
            <a:r>
              <a:rPr lang="en-US" noProof="0" dirty="0"/>
              <a:t> integration</a:t>
            </a:r>
          </a:p>
        </p:txBody>
      </p:sp>
      <p:sp>
        <p:nvSpPr>
          <p:cNvPr id="63" name="Espace réservé du texte 9">
            <a:extLst>
              <a:ext uri="{FF2B5EF4-FFF2-40B4-BE49-F238E27FC236}">
                <a16:creationId xmlns:a16="http://schemas.microsoft.com/office/drawing/2014/main" id="{887D056E-3EE5-4E6A-BF6D-EA70B09FB813}"/>
              </a:ext>
            </a:extLst>
          </p:cNvPr>
          <p:cNvSpPr>
            <a:spLocks noGrp="1"/>
          </p:cNvSpPr>
          <p:nvPr>
            <p:ph type="body" sz="quarter" idx="57" hasCustomPrompt="1"/>
          </p:nvPr>
        </p:nvSpPr>
        <p:spPr>
          <a:xfrm>
            <a:off x="4414697" y="4183940"/>
            <a:ext cx="962210" cy="177228"/>
          </a:xfrm>
        </p:spPr>
        <p:txBody>
          <a:bodyPr anchor="t"/>
          <a:lstStyle>
            <a:lvl1pPr algn="ctr">
              <a:lnSpc>
                <a:spcPct val="96000"/>
              </a:lnSpc>
              <a:defRPr lang="en-GB" sz="600" b="0" kern="1200" cap="all" spc="16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Car</a:t>
            </a:r>
          </a:p>
          <a:p>
            <a:pPr lvl="0"/>
            <a:r>
              <a:rPr lang="en-US" noProof="0" dirty="0"/>
              <a:t>efficiency</a:t>
            </a:r>
          </a:p>
        </p:txBody>
      </p:sp>
      <p:sp>
        <p:nvSpPr>
          <p:cNvPr id="64" name="Espace réservé du texte 9">
            <a:extLst>
              <a:ext uri="{FF2B5EF4-FFF2-40B4-BE49-F238E27FC236}">
                <a16:creationId xmlns:a16="http://schemas.microsoft.com/office/drawing/2014/main" id="{3678DA63-6A60-2291-6333-EDA8FA5860BB}"/>
              </a:ext>
            </a:extLst>
          </p:cNvPr>
          <p:cNvSpPr>
            <a:spLocks noGrp="1"/>
          </p:cNvSpPr>
          <p:nvPr>
            <p:ph type="body" sz="quarter" idx="58" hasCustomPrompt="1"/>
          </p:nvPr>
        </p:nvSpPr>
        <p:spPr>
          <a:xfrm>
            <a:off x="5763278" y="4183940"/>
            <a:ext cx="962210" cy="88614"/>
          </a:xfrm>
        </p:spPr>
        <p:txBody>
          <a:bodyPr anchor="t"/>
          <a:lstStyle>
            <a:lvl1pPr algn="ctr">
              <a:lnSpc>
                <a:spcPct val="96000"/>
              </a:lnSpc>
              <a:defRPr lang="en-GB" sz="600" b="0" kern="1200" cap="all" spc="16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productivity</a:t>
            </a:r>
          </a:p>
        </p:txBody>
      </p:sp>
      <p:sp>
        <p:nvSpPr>
          <p:cNvPr id="65" name="Espace réservé du texte 9">
            <a:extLst>
              <a:ext uri="{FF2B5EF4-FFF2-40B4-BE49-F238E27FC236}">
                <a16:creationId xmlns:a16="http://schemas.microsoft.com/office/drawing/2014/main" id="{996C54A4-FB9D-CECA-1E17-3A107F57EBCA}"/>
              </a:ext>
            </a:extLst>
          </p:cNvPr>
          <p:cNvSpPr>
            <a:spLocks noGrp="1"/>
          </p:cNvSpPr>
          <p:nvPr>
            <p:ph type="body" sz="quarter" idx="59" hasCustomPrompt="1"/>
          </p:nvPr>
        </p:nvSpPr>
        <p:spPr>
          <a:xfrm>
            <a:off x="7096826" y="4183940"/>
            <a:ext cx="962210" cy="177228"/>
          </a:xfrm>
        </p:spPr>
        <p:txBody>
          <a:bodyPr anchor="t"/>
          <a:lstStyle>
            <a:lvl1pPr algn="ctr">
              <a:lnSpc>
                <a:spcPct val="96000"/>
              </a:lnSpc>
              <a:defRPr lang="en-GB" sz="600" b="0" kern="1200" cap="all" spc="16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2nd gen</a:t>
            </a:r>
          </a:p>
          <a:p>
            <a:pPr lvl="0"/>
            <a:r>
              <a:rPr lang="en-US" noProof="0" dirty="0"/>
              <a:t>2017</a:t>
            </a:r>
          </a:p>
        </p:txBody>
      </p:sp>
      <p:sp>
        <p:nvSpPr>
          <p:cNvPr id="66" name="Espace réservé du texte 9">
            <a:extLst>
              <a:ext uri="{FF2B5EF4-FFF2-40B4-BE49-F238E27FC236}">
                <a16:creationId xmlns:a16="http://schemas.microsoft.com/office/drawing/2014/main" id="{AC8CB753-2E0F-C7D1-3E1E-DE1A5720043D}"/>
              </a:ext>
            </a:extLst>
          </p:cNvPr>
          <p:cNvSpPr>
            <a:spLocks noGrp="1"/>
          </p:cNvSpPr>
          <p:nvPr>
            <p:ph type="body" sz="quarter" idx="60" hasCustomPrompt="1"/>
          </p:nvPr>
        </p:nvSpPr>
        <p:spPr>
          <a:xfrm>
            <a:off x="322169" y="4183940"/>
            <a:ext cx="962210" cy="177228"/>
          </a:xfrm>
        </p:spPr>
        <p:txBody>
          <a:bodyPr anchor="t"/>
          <a:lstStyle>
            <a:lvl1pPr algn="ctr">
              <a:lnSpc>
                <a:spcPct val="96000"/>
              </a:lnSpc>
              <a:defRPr lang="en-GB" sz="600" b="0" kern="1200" cap="all" spc="16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1st gen</a:t>
            </a:r>
          </a:p>
          <a:p>
            <a:pPr lvl="0"/>
            <a:r>
              <a:rPr lang="en-US" noProof="0" dirty="0"/>
              <a:t>today</a:t>
            </a:r>
          </a:p>
        </p:txBody>
      </p:sp>
      <p:sp>
        <p:nvSpPr>
          <p:cNvPr id="67" name="Espace réservé du texte 9">
            <a:extLst>
              <a:ext uri="{FF2B5EF4-FFF2-40B4-BE49-F238E27FC236}">
                <a16:creationId xmlns:a16="http://schemas.microsoft.com/office/drawing/2014/main" id="{F361E4D3-8909-3265-D82A-78967D54437B}"/>
              </a:ext>
            </a:extLst>
          </p:cNvPr>
          <p:cNvSpPr>
            <a:spLocks noGrp="1"/>
          </p:cNvSpPr>
          <p:nvPr>
            <p:ph type="body" sz="quarter" idx="61" hasCustomPrompt="1"/>
          </p:nvPr>
        </p:nvSpPr>
        <p:spPr>
          <a:xfrm>
            <a:off x="1684820" y="4183940"/>
            <a:ext cx="962210" cy="177228"/>
          </a:xfrm>
        </p:spPr>
        <p:txBody>
          <a:bodyPr anchor="t"/>
          <a:lstStyle>
            <a:lvl1pPr algn="ctr">
              <a:lnSpc>
                <a:spcPct val="96000"/>
              </a:lnSpc>
              <a:defRPr lang="en-GB" sz="600" b="0" kern="1200" cap="all" spc="16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Battery</a:t>
            </a:r>
          </a:p>
          <a:p>
            <a:pPr lvl="0"/>
            <a:r>
              <a:rPr lang="en-US" noProof="0" dirty="0"/>
              <a:t>And e-</a:t>
            </a:r>
            <a:r>
              <a:rPr lang="en-US" noProof="0" dirty="0" err="1"/>
              <a:t>pwt</a:t>
            </a:r>
            <a:r>
              <a:rPr lang="en-US" noProof="0" dirty="0"/>
              <a:t> tech</a:t>
            </a:r>
          </a:p>
        </p:txBody>
      </p:sp>
      <p:sp>
        <p:nvSpPr>
          <p:cNvPr id="68" name="Espace réservé du texte 9">
            <a:extLst>
              <a:ext uri="{FF2B5EF4-FFF2-40B4-BE49-F238E27FC236}">
                <a16:creationId xmlns:a16="http://schemas.microsoft.com/office/drawing/2014/main" id="{04EA572E-E5C0-2D29-4FFE-E83ADE6064B3}"/>
              </a:ext>
            </a:extLst>
          </p:cNvPr>
          <p:cNvSpPr>
            <a:spLocks noGrp="1"/>
          </p:cNvSpPr>
          <p:nvPr>
            <p:ph type="body" sz="quarter" idx="62" hasCustomPrompt="1"/>
          </p:nvPr>
        </p:nvSpPr>
        <p:spPr>
          <a:xfrm>
            <a:off x="3047471" y="4183940"/>
            <a:ext cx="962210" cy="177228"/>
          </a:xfrm>
        </p:spPr>
        <p:txBody>
          <a:bodyPr anchor="t"/>
          <a:lstStyle>
            <a:lvl1pPr algn="ctr">
              <a:lnSpc>
                <a:spcPct val="96000"/>
              </a:lnSpc>
              <a:defRPr lang="en-GB" sz="600" b="0" kern="1200" cap="all" spc="16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Platform/</a:t>
            </a:r>
          </a:p>
          <a:p>
            <a:pPr lvl="0"/>
            <a:r>
              <a:rPr lang="en-US" noProof="0" dirty="0"/>
              <a:t>Upper body</a:t>
            </a:r>
          </a:p>
        </p:txBody>
      </p:sp>
      <p:sp>
        <p:nvSpPr>
          <p:cNvPr id="69" name="Espace réservé du texte 9">
            <a:extLst>
              <a:ext uri="{FF2B5EF4-FFF2-40B4-BE49-F238E27FC236}">
                <a16:creationId xmlns:a16="http://schemas.microsoft.com/office/drawing/2014/main" id="{83FD1EA0-07E1-F5EF-6FE4-BA2FA2D25F89}"/>
              </a:ext>
            </a:extLst>
          </p:cNvPr>
          <p:cNvSpPr>
            <a:spLocks noGrp="1"/>
          </p:cNvSpPr>
          <p:nvPr>
            <p:ph type="body" sz="quarter" idx="63" hasCustomPrompt="1"/>
          </p:nvPr>
        </p:nvSpPr>
        <p:spPr>
          <a:xfrm>
            <a:off x="2779697" y="3179409"/>
            <a:ext cx="1497758" cy="603370"/>
          </a:xfrm>
        </p:spPr>
        <p:txBody>
          <a:bodyPr anchor="t"/>
          <a:lstStyle>
            <a:lvl1pPr algn="ctr">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8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EV platform step change</a:t>
            </a:r>
          </a:p>
          <a:p>
            <a:pPr lvl="0"/>
            <a:r>
              <a:rPr lang="en-US" noProof="0" dirty="0"/>
              <a:t>Cell-to pack / cell to chassis</a:t>
            </a:r>
          </a:p>
          <a:p>
            <a:pPr lvl="0"/>
            <a:r>
              <a:rPr lang="en-US" noProof="0" dirty="0"/>
              <a:t>20-30% fewer parts per car</a:t>
            </a:r>
          </a:p>
          <a:p>
            <a:pPr lvl="0"/>
            <a:r>
              <a:rPr lang="en-US" noProof="0" dirty="0"/>
              <a:t>Constantly improving cost</a:t>
            </a:r>
          </a:p>
          <a:p>
            <a:pPr lvl="0"/>
            <a:r>
              <a:rPr lang="en-US" noProof="0" dirty="0"/>
              <a:t>efficient platform</a:t>
            </a:r>
          </a:p>
        </p:txBody>
      </p:sp>
      <p:sp>
        <p:nvSpPr>
          <p:cNvPr id="70" name="Espace réservé du texte 9">
            <a:extLst>
              <a:ext uri="{FF2B5EF4-FFF2-40B4-BE49-F238E27FC236}">
                <a16:creationId xmlns:a16="http://schemas.microsoft.com/office/drawing/2014/main" id="{AD03CDB9-6832-31F1-2B46-B5A1A17B7DCF}"/>
              </a:ext>
            </a:extLst>
          </p:cNvPr>
          <p:cNvSpPr>
            <a:spLocks noGrp="1"/>
          </p:cNvSpPr>
          <p:nvPr>
            <p:ph type="body" sz="quarter" idx="64" hasCustomPrompt="1"/>
          </p:nvPr>
        </p:nvSpPr>
        <p:spPr>
          <a:xfrm>
            <a:off x="4144948" y="3422713"/>
            <a:ext cx="1497758" cy="603370"/>
          </a:xfrm>
        </p:spPr>
        <p:txBody>
          <a:bodyPr anchor="t"/>
          <a:lstStyle>
            <a:lvl1pPr algn="ctr">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8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Less energy for same range</a:t>
            </a:r>
          </a:p>
          <a:p>
            <a:pPr lvl="0"/>
            <a:r>
              <a:rPr lang="en-US" noProof="0" dirty="0"/>
              <a:t>Advanced </a:t>
            </a:r>
            <a:r>
              <a:rPr lang="en-US" noProof="0" dirty="0" err="1"/>
              <a:t>ePWT</a:t>
            </a:r>
            <a:r>
              <a:rPr lang="en-US" noProof="0" dirty="0"/>
              <a:t> efficiency</a:t>
            </a:r>
          </a:p>
          <a:p>
            <a:pPr lvl="0"/>
            <a:r>
              <a:rPr lang="en-US" noProof="0" dirty="0"/>
              <a:t>Improved charging performance</a:t>
            </a:r>
          </a:p>
          <a:p>
            <a:pPr lvl="0"/>
            <a:r>
              <a:rPr lang="en-US" noProof="0" dirty="0"/>
              <a:t>with 15% to 80% charge in 15min</a:t>
            </a:r>
          </a:p>
        </p:txBody>
      </p:sp>
      <p:sp>
        <p:nvSpPr>
          <p:cNvPr id="71" name="Espace réservé du texte 9">
            <a:extLst>
              <a:ext uri="{FF2B5EF4-FFF2-40B4-BE49-F238E27FC236}">
                <a16:creationId xmlns:a16="http://schemas.microsoft.com/office/drawing/2014/main" id="{3CE8A5F1-466B-0719-B6E9-AE0EE361FD36}"/>
              </a:ext>
            </a:extLst>
          </p:cNvPr>
          <p:cNvSpPr>
            <a:spLocks noGrp="1"/>
          </p:cNvSpPr>
          <p:nvPr>
            <p:ph type="body" sz="quarter" idx="65" hasCustomPrompt="1"/>
          </p:nvPr>
        </p:nvSpPr>
        <p:spPr>
          <a:xfrm>
            <a:off x="5495504" y="3511397"/>
            <a:ext cx="1497758" cy="482696"/>
          </a:xfrm>
        </p:spPr>
        <p:txBody>
          <a:bodyPr anchor="t"/>
          <a:lstStyle>
            <a:lvl1pPr algn="ctr">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98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Operations excellence</a:t>
            </a:r>
          </a:p>
          <a:p>
            <a:pPr lvl="0"/>
            <a:r>
              <a:rPr lang="en-US" noProof="0" dirty="0"/>
              <a:t>&lt;10 </a:t>
            </a:r>
            <a:r>
              <a:rPr lang="en-US" noProof="0" dirty="0" err="1"/>
              <a:t>hpu</a:t>
            </a:r>
            <a:endParaRPr lang="en-US" noProof="0" dirty="0"/>
          </a:p>
          <a:p>
            <a:pPr lvl="0"/>
            <a:r>
              <a:rPr lang="en-US" noProof="0" dirty="0"/>
              <a:t>-50% inbound logistics</a:t>
            </a:r>
          </a:p>
          <a:p>
            <a:pPr lvl="0"/>
            <a:r>
              <a:rPr lang="en-US" noProof="0" dirty="0"/>
              <a:t>-40% suppliers</a:t>
            </a:r>
          </a:p>
        </p:txBody>
      </p:sp>
      <p:grpSp>
        <p:nvGrpSpPr>
          <p:cNvPr id="2" name="Groupe 1">
            <a:extLst>
              <a:ext uri="{FF2B5EF4-FFF2-40B4-BE49-F238E27FC236}">
                <a16:creationId xmlns:a16="http://schemas.microsoft.com/office/drawing/2014/main" id="{0FE6763D-432B-3679-21A6-C2F3707563B6}"/>
              </a:ext>
            </a:extLst>
          </p:cNvPr>
          <p:cNvGrpSpPr>
            <a:grpSpLocks noChangeAspect="1"/>
          </p:cNvGrpSpPr>
          <p:nvPr userDrawn="1"/>
        </p:nvGrpSpPr>
        <p:grpSpPr>
          <a:xfrm>
            <a:off x="8574933" y="437227"/>
            <a:ext cx="296548" cy="529486"/>
            <a:chOff x="8574933" y="437227"/>
            <a:chExt cx="296548" cy="529486"/>
          </a:xfrm>
        </p:grpSpPr>
        <p:grpSp>
          <p:nvGrpSpPr>
            <p:cNvPr id="9" name="Groupe 8">
              <a:extLst>
                <a:ext uri="{FF2B5EF4-FFF2-40B4-BE49-F238E27FC236}">
                  <a16:creationId xmlns:a16="http://schemas.microsoft.com/office/drawing/2014/main" id="{D7B8EFBE-D43A-0621-4C14-5F3EB0EB863F}"/>
                </a:ext>
              </a:extLst>
            </p:cNvPr>
            <p:cNvGrpSpPr/>
            <p:nvPr userDrawn="1"/>
          </p:nvGrpSpPr>
          <p:grpSpPr>
            <a:xfrm>
              <a:off x="8599090" y="437227"/>
              <a:ext cx="247395" cy="451388"/>
              <a:chOff x="8599090" y="437227"/>
              <a:chExt cx="247395" cy="451388"/>
            </a:xfrm>
          </p:grpSpPr>
          <p:sp>
            <p:nvSpPr>
              <p:cNvPr id="13" name="Forme libre : forme 12">
                <a:extLst>
                  <a:ext uri="{FF2B5EF4-FFF2-40B4-BE49-F238E27FC236}">
                    <a16:creationId xmlns:a16="http://schemas.microsoft.com/office/drawing/2014/main" id="{1C0AF522-BAF1-F4EF-7171-4F6579854FAE}"/>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14" name="Forme libre : forme 13">
                <a:extLst>
                  <a:ext uri="{FF2B5EF4-FFF2-40B4-BE49-F238E27FC236}">
                    <a16:creationId xmlns:a16="http://schemas.microsoft.com/office/drawing/2014/main" id="{7190395F-A5BE-9794-F259-43E361D637E8}"/>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5" name="Forme libre : forme 14">
                <a:extLst>
                  <a:ext uri="{FF2B5EF4-FFF2-40B4-BE49-F238E27FC236}">
                    <a16:creationId xmlns:a16="http://schemas.microsoft.com/office/drawing/2014/main" id="{47ECC0C1-FBB4-DA3F-8AB6-64B86633A6AF}"/>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6" name="Forme libre : forme 15">
                <a:extLst>
                  <a:ext uri="{FF2B5EF4-FFF2-40B4-BE49-F238E27FC236}">
                    <a16:creationId xmlns:a16="http://schemas.microsoft.com/office/drawing/2014/main" id="{613E0603-358E-9D1C-791E-EB8C1B2E7542}"/>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7" name="Forme libre : forme 16">
                <a:extLst>
                  <a:ext uri="{FF2B5EF4-FFF2-40B4-BE49-F238E27FC236}">
                    <a16:creationId xmlns:a16="http://schemas.microsoft.com/office/drawing/2014/main" id="{9F394172-9746-E740-EF61-16444BC50889}"/>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8" name="Forme libre : forme 17">
                <a:extLst>
                  <a:ext uri="{FF2B5EF4-FFF2-40B4-BE49-F238E27FC236}">
                    <a16:creationId xmlns:a16="http://schemas.microsoft.com/office/drawing/2014/main" id="{AD932324-2D3B-913A-5E63-45AC4D928FD1}"/>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9" name="Forme libre : forme 18">
                <a:extLst>
                  <a:ext uri="{FF2B5EF4-FFF2-40B4-BE49-F238E27FC236}">
                    <a16:creationId xmlns:a16="http://schemas.microsoft.com/office/drawing/2014/main" id="{4DD1B187-8845-E4D5-05B8-C6F5643A9AFE}"/>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20" name="Forme libre : forme 19">
                <a:extLst>
                  <a:ext uri="{FF2B5EF4-FFF2-40B4-BE49-F238E27FC236}">
                    <a16:creationId xmlns:a16="http://schemas.microsoft.com/office/drawing/2014/main" id="{F89CBB8B-79B2-8CE0-25B0-7462CFE3E1A1}"/>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21" name="Forme libre : forme 20">
                <a:extLst>
                  <a:ext uri="{FF2B5EF4-FFF2-40B4-BE49-F238E27FC236}">
                    <a16:creationId xmlns:a16="http://schemas.microsoft.com/office/drawing/2014/main" id="{F43288FB-4DAB-D142-9867-6164CB6827E6}"/>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22" name="Forme libre : forme 21">
                <a:extLst>
                  <a:ext uri="{FF2B5EF4-FFF2-40B4-BE49-F238E27FC236}">
                    <a16:creationId xmlns:a16="http://schemas.microsoft.com/office/drawing/2014/main" id="{A5A5CD10-692E-D7D2-4E44-EA705D1BE090}"/>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23" name="Forme libre : forme 22">
                <a:extLst>
                  <a:ext uri="{FF2B5EF4-FFF2-40B4-BE49-F238E27FC236}">
                    <a16:creationId xmlns:a16="http://schemas.microsoft.com/office/drawing/2014/main" id="{70A2C4D8-2EEB-12D8-673B-EC2866B1C2D7}"/>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4" name="Forme libre : forme 23">
                <a:extLst>
                  <a:ext uri="{FF2B5EF4-FFF2-40B4-BE49-F238E27FC236}">
                    <a16:creationId xmlns:a16="http://schemas.microsoft.com/office/drawing/2014/main" id="{55D44931-0804-9BCC-3C94-9E2D2732A3FB}"/>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5" name="Forme libre : forme 24">
                <a:extLst>
                  <a:ext uri="{FF2B5EF4-FFF2-40B4-BE49-F238E27FC236}">
                    <a16:creationId xmlns:a16="http://schemas.microsoft.com/office/drawing/2014/main" id="{E53985C0-C098-4837-C3F3-5354CD31E036}"/>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6" name="Forme libre : forme 25">
                <a:extLst>
                  <a:ext uri="{FF2B5EF4-FFF2-40B4-BE49-F238E27FC236}">
                    <a16:creationId xmlns:a16="http://schemas.microsoft.com/office/drawing/2014/main" id="{885C4C78-3E1F-C205-671B-1B2AF5893BBA}"/>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7" name="Forme libre : forme 26">
                <a:extLst>
                  <a:ext uri="{FF2B5EF4-FFF2-40B4-BE49-F238E27FC236}">
                    <a16:creationId xmlns:a16="http://schemas.microsoft.com/office/drawing/2014/main" id="{C5E5F6B1-47F1-B6C7-9E47-76E019721AC5}"/>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28" name="Forme libre : forme 27">
                <a:extLst>
                  <a:ext uri="{FF2B5EF4-FFF2-40B4-BE49-F238E27FC236}">
                    <a16:creationId xmlns:a16="http://schemas.microsoft.com/office/drawing/2014/main" id="{1FE695B8-7E35-74CF-6893-892B8B8C135C}"/>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9" name="Forme libre : forme 28">
                <a:extLst>
                  <a:ext uri="{FF2B5EF4-FFF2-40B4-BE49-F238E27FC236}">
                    <a16:creationId xmlns:a16="http://schemas.microsoft.com/office/drawing/2014/main" id="{485203CC-E7E0-8DBD-6676-5328173D4E03}"/>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30" name="Forme libre : forme 29">
                <a:extLst>
                  <a:ext uri="{FF2B5EF4-FFF2-40B4-BE49-F238E27FC236}">
                    <a16:creationId xmlns:a16="http://schemas.microsoft.com/office/drawing/2014/main" id="{01BC04E3-D32E-836F-34E0-63EEEA205604}"/>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31" name="Forme libre : forme 30">
                <a:extLst>
                  <a:ext uri="{FF2B5EF4-FFF2-40B4-BE49-F238E27FC236}">
                    <a16:creationId xmlns:a16="http://schemas.microsoft.com/office/drawing/2014/main" id="{C2C63282-C0CB-5466-C5EA-6528C055F0C2}"/>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32" name="Forme libre : forme 31">
                <a:extLst>
                  <a:ext uri="{FF2B5EF4-FFF2-40B4-BE49-F238E27FC236}">
                    <a16:creationId xmlns:a16="http://schemas.microsoft.com/office/drawing/2014/main" id="{25948B18-1620-6E54-EF4B-443C6DE512B7}"/>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3" name="Forme libre : forme 32">
                <a:extLst>
                  <a:ext uri="{FF2B5EF4-FFF2-40B4-BE49-F238E27FC236}">
                    <a16:creationId xmlns:a16="http://schemas.microsoft.com/office/drawing/2014/main" id="{9A857508-13B0-CB51-3675-3BC5005A31FA}"/>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4" name="Forme libre : forme 33">
                <a:extLst>
                  <a:ext uri="{FF2B5EF4-FFF2-40B4-BE49-F238E27FC236}">
                    <a16:creationId xmlns:a16="http://schemas.microsoft.com/office/drawing/2014/main" id="{A6ED9C09-64DA-E8B3-ED6E-0178D6730899}"/>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35" name="Forme libre : forme 34">
                <a:extLst>
                  <a:ext uri="{FF2B5EF4-FFF2-40B4-BE49-F238E27FC236}">
                    <a16:creationId xmlns:a16="http://schemas.microsoft.com/office/drawing/2014/main" id="{FBAAEBF2-9C7F-EBD5-1D2D-F0319A9BA909}"/>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6" name="Forme libre : forme 35">
                <a:extLst>
                  <a:ext uri="{FF2B5EF4-FFF2-40B4-BE49-F238E27FC236}">
                    <a16:creationId xmlns:a16="http://schemas.microsoft.com/office/drawing/2014/main" id="{3163A219-78E6-99E4-D12D-D5EE26F3D861}"/>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7" name="Forme libre : forme 36">
                <a:extLst>
                  <a:ext uri="{FF2B5EF4-FFF2-40B4-BE49-F238E27FC236}">
                    <a16:creationId xmlns:a16="http://schemas.microsoft.com/office/drawing/2014/main" id="{C81BA519-8C84-5B8A-24DC-E6689272579F}"/>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12" name="Forme libre : forme 11">
              <a:extLst>
                <a:ext uri="{FF2B5EF4-FFF2-40B4-BE49-F238E27FC236}">
                  <a16:creationId xmlns:a16="http://schemas.microsoft.com/office/drawing/2014/main" id="{5444CD87-FE2D-1F26-A087-E6856235F47F}"/>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bg1"/>
            </a:solidFill>
            <a:ln w="2800" cap="flat">
              <a:noFill/>
              <a:prstDash val="solid"/>
              <a:round/>
            </a:ln>
          </p:spPr>
          <p:txBody>
            <a:bodyPr rtlCol="0" anchor="ctr"/>
            <a:lstStyle/>
            <a:p>
              <a:endParaRPr lang="en-US" noProof="0" dirty="0"/>
            </a:p>
          </p:txBody>
        </p:sp>
      </p:grpSp>
      <p:sp>
        <p:nvSpPr>
          <p:cNvPr id="38" name="Espace réservé du texte 9">
            <a:extLst>
              <a:ext uri="{FF2B5EF4-FFF2-40B4-BE49-F238E27FC236}">
                <a16:creationId xmlns:a16="http://schemas.microsoft.com/office/drawing/2014/main" id="{FDFC9910-4C5C-B22C-44C0-3F239843C122}"/>
              </a:ext>
            </a:extLst>
          </p:cNvPr>
          <p:cNvSpPr>
            <a:spLocks noGrp="1"/>
          </p:cNvSpPr>
          <p:nvPr>
            <p:ph type="body" sz="quarter" idx="66" hasCustomPrompt="1"/>
          </p:nvPr>
        </p:nvSpPr>
        <p:spPr>
          <a:xfrm>
            <a:off x="2533367" y="1772221"/>
            <a:ext cx="3314473" cy="478272"/>
          </a:xfrm>
          <a:solidFill>
            <a:schemeClr val="tx1"/>
          </a:solidFill>
        </p:spPr>
        <p:txBody>
          <a:bodyPr anchor="t"/>
          <a:lstStyle>
            <a:lvl1pPr algn="ctr">
              <a:lnSpc>
                <a:spcPct val="96000"/>
              </a:lnSpc>
              <a:spcAft>
                <a:spcPts val="0"/>
              </a:spcAft>
              <a:defRPr lang="en-GB" sz="800" kern="1200" spc="-20" baseline="0" smtClean="0">
                <a:solidFill>
                  <a:schemeClr val="bg1"/>
                </a:solidFill>
                <a:latin typeface="NouvelR Light" pitchFamily="50" charset="0"/>
                <a:ea typeface="+mn-ea"/>
                <a:cs typeface="+mn-cs"/>
              </a:defRPr>
            </a:lvl1pPr>
            <a:lvl2pPr marL="0" indent="0" algn="ctr">
              <a:lnSpc>
                <a:spcPct val="80000"/>
              </a:lnSpc>
              <a:spcAft>
                <a:spcPts val="0"/>
              </a:spcAft>
              <a:buNone/>
              <a:defRPr lang="en-GB" sz="1000" kern="1200" spc="-20" baseline="0" smtClean="0">
                <a:solidFill>
                  <a:schemeClr val="bg1"/>
                </a:solidFill>
                <a:latin typeface="NouvelR Semibold" pitchFamily="50" charset="0"/>
                <a:ea typeface="+mn-ea"/>
                <a:cs typeface="+mn-cs"/>
              </a:defRPr>
            </a:lvl2pPr>
            <a:lvl3pPr algn="ctr">
              <a:lnSpc>
                <a:spcPct val="70000"/>
              </a:lnSpc>
              <a:spcAft>
                <a:spcPts val="0"/>
              </a:spcAft>
              <a:defRPr sz="2200">
                <a:solidFill>
                  <a:schemeClr val="bg1"/>
                </a:solidFill>
              </a:defRPr>
            </a:lvl3pPr>
          </a:lstStyle>
          <a:p>
            <a:pPr lvl="2"/>
            <a:r>
              <a:rPr lang="en-US" noProof="0" dirty="0"/>
              <a:t>40%+</a:t>
            </a:r>
          </a:p>
          <a:p>
            <a:pPr lvl="1"/>
            <a:r>
              <a:rPr lang="en-US" noProof="0" dirty="0"/>
              <a:t>Cost reduction target</a:t>
            </a:r>
          </a:p>
          <a:p>
            <a:pPr lvl="0"/>
            <a:r>
              <a:rPr lang="en-US" noProof="0" dirty="0"/>
              <a:t>Excluding incremental benefits from mix and volume effects</a:t>
            </a:r>
          </a:p>
        </p:txBody>
      </p:sp>
      <p:sp>
        <p:nvSpPr>
          <p:cNvPr id="6" name="Espace réservé du texte 9">
            <a:extLst>
              <a:ext uri="{FF2B5EF4-FFF2-40B4-BE49-F238E27FC236}">
                <a16:creationId xmlns:a16="http://schemas.microsoft.com/office/drawing/2014/main" id="{9B3800B1-3CFD-4E35-1D21-B6BF23C631F2}"/>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bg1"/>
                </a:solidFill>
                <a:latin typeface="+mj-lt"/>
                <a:ea typeface="+mj-ea"/>
                <a:cs typeface="+mj-cs"/>
              </a:defRPr>
            </a:lvl1pPr>
            <a:lvl2pPr marL="0" indent="0">
              <a:lnSpc>
                <a:spcPct val="100000"/>
              </a:lnSpc>
              <a:spcAft>
                <a:spcPts val="0"/>
              </a:spcAft>
              <a:buNone/>
              <a:defRPr lang="en-GB" sz="1600" b="1" kern="1200" cap="all" spc="300" baseline="0" smtClean="0">
                <a:solidFill>
                  <a:schemeClr val="bg1"/>
                </a:solidFill>
                <a:latin typeface="+mj-lt"/>
                <a:ea typeface="+mj-ea"/>
                <a:cs typeface="+mj-cs"/>
              </a:defRPr>
            </a:lvl2pPr>
          </a:lstStyle>
          <a:p>
            <a:pPr lvl="1"/>
            <a:r>
              <a:rPr lang="en-US" noProof="0" dirty="0"/>
              <a:t>TITLE IN ONE LINE</a:t>
            </a:r>
          </a:p>
          <a:p>
            <a:pPr lvl="0"/>
            <a:r>
              <a:rPr lang="en-US" noProof="0" dirty="0"/>
              <a:t>SUBTITLE IN ONE LINE</a:t>
            </a:r>
          </a:p>
        </p:txBody>
      </p:sp>
      <p:sp>
        <p:nvSpPr>
          <p:cNvPr id="7" name="Espace réservé du texte 9">
            <a:extLst>
              <a:ext uri="{FF2B5EF4-FFF2-40B4-BE49-F238E27FC236}">
                <a16:creationId xmlns:a16="http://schemas.microsoft.com/office/drawing/2014/main" id="{29E66B61-972B-823C-1590-72574FFEE12C}"/>
              </a:ext>
            </a:extLst>
          </p:cNvPr>
          <p:cNvSpPr>
            <a:spLocks noGrp="1"/>
          </p:cNvSpPr>
          <p:nvPr>
            <p:ph type="body" sz="quarter" idx="67" hasCustomPrompt="1"/>
          </p:nvPr>
        </p:nvSpPr>
        <p:spPr>
          <a:xfrm>
            <a:off x="470699" y="4605995"/>
            <a:ext cx="6730203" cy="181653"/>
          </a:xfrm>
        </p:spPr>
        <p:txBody>
          <a:bodyPr anchor="ctr"/>
          <a:lstStyle>
            <a:lvl1pPr>
              <a:defRPr sz="600" spc="-20" baseline="0">
                <a:solidFill>
                  <a:schemeClr val="bg1"/>
                </a:solidFill>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234217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H - Dark">
    <p:bg>
      <p:bgPr>
        <a:solidFill>
          <a:srgbClr val="1E1E1E"/>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AB272D31-3841-6A4D-8C6E-A19F47B63E73}"/>
              </a:ext>
            </a:extLst>
          </p:cNvPr>
          <p:cNvSpPr>
            <a:spLocks noGrp="1"/>
          </p:cNvSpPr>
          <p:nvPr>
            <p:ph type="dt" sz="half" idx="10"/>
          </p:nvPr>
        </p:nvSpPr>
        <p:spPr/>
        <p:txBody>
          <a:bodyPr/>
          <a:lstStyle>
            <a:lvl1pPr>
              <a:defRPr>
                <a:solidFill>
                  <a:schemeClr val="bg1"/>
                </a:solidFill>
              </a:defRPr>
            </a:lvl1pPr>
          </a:lstStyle>
          <a:p>
            <a:fld id="{4D5EF623-252E-490F-A5C7-8E266AE8FE10}" type="datetime1">
              <a:rPr lang="en-US" noProof="0" smtClean="0"/>
              <a:t>10/1/24</a:t>
            </a:fld>
            <a:endParaRPr lang="en-US" noProof="0" dirty="0"/>
          </a:p>
        </p:txBody>
      </p:sp>
      <p:sp>
        <p:nvSpPr>
          <p:cNvPr id="4" name="Espace réservé du pied de page 3">
            <a:extLst>
              <a:ext uri="{FF2B5EF4-FFF2-40B4-BE49-F238E27FC236}">
                <a16:creationId xmlns:a16="http://schemas.microsoft.com/office/drawing/2014/main" id="{07E8DC9C-144A-2BF6-69E4-6591656B7D33}"/>
              </a:ext>
            </a:extLst>
          </p:cNvPr>
          <p:cNvSpPr>
            <a:spLocks noGrp="1"/>
          </p:cNvSpPr>
          <p:nvPr>
            <p:ph type="ftr" sz="quarter" idx="11"/>
          </p:nvPr>
        </p:nvSpPr>
        <p:spPr/>
        <p:txBody>
          <a:bodyPr/>
          <a:lstStyle>
            <a:lvl1pPr>
              <a:defRPr>
                <a:solidFill>
                  <a:schemeClr val="bg1"/>
                </a:solidFill>
              </a:defRPr>
            </a:lvl1pPr>
          </a:lstStyle>
          <a:p>
            <a:r>
              <a:rPr lang="en-US" noProof="0"/>
              <a:t>presentation title</a:t>
            </a:r>
            <a:endParaRPr lang="en-US" noProof="0" dirty="0"/>
          </a:p>
        </p:txBody>
      </p:sp>
      <p:sp>
        <p:nvSpPr>
          <p:cNvPr id="5" name="Espace réservé du numéro de diapositive 4">
            <a:extLst>
              <a:ext uri="{FF2B5EF4-FFF2-40B4-BE49-F238E27FC236}">
                <a16:creationId xmlns:a16="http://schemas.microsoft.com/office/drawing/2014/main" id="{2DEAD8E5-1D9B-4F44-E5D0-CA002BCBDF69}"/>
              </a:ext>
            </a:extLst>
          </p:cNvPr>
          <p:cNvSpPr>
            <a:spLocks noGrp="1"/>
          </p:cNvSpPr>
          <p:nvPr>
            <p:ph type="sldNum" sz="quarter" idx="12"/>
          </p:nvPr>
        </p:nvSpPr>
        <p:spPr/>
        <p:txBody>
          <a:bodyPr/>
          <a:lstStyle>
            <a:lvl1pPr>
              <a:defRPr>
                <a:solidFill>
                  <a:schemeClr val="bg1"/>
                </a:solidFill>
              </a:defRPr>
            </a:lvl1pPr>
          </a:lstStyle>
          <a:p>
            <a:fld id="{914D05D1-80DD-4F3B-9820-7235810BE0FD}" type="slidenum">
              <a:rPr lang="en-US" noProof="0" smtClean="0"/>
              <a:pPr/>
              <a:t>‹#›</a:t>
            </a:fld>
            <a:endParaRPr lang="en-US" noProof="0" dirty="0"/>
          </a:p>
        </p:txBody>
      </p:sp>
      <p:sp>
        <p:nvSpPr>
          <p:cNvPr id="12" name="Espace réservé du texte 9">
            <a:extLst>
              <a:ext uri="{FF2B5EF4-FFF2-40B4-BE49-F238E27FC236}">
                <a16:creationId xmlns:a16="http://schemas.microsoft.com/office/drawing/2014/main" id="{9805A172-3529-64B5-8FD0-C97C1814C7B8}"/>
              </a:ext>
            </a:extLst>
          </p:cNvPr>
          <p:cNvSpPr>
            <a:spLocks noGrp="1"/>
          </p:cNvSpPr>
          <p:nvPr>
            <p:ph type="body" sz="quarter" idx="15" hasCustomPrompt="1"/>
          </p:nvPr>
        </p:nvSpPr>
        <p:spPr>
          <a:xfrm>
            <a:off x="451647" y="921489"/>
            <a:ext cx="2340000" cy="354521"/>
          </a:xfrm>
        </p:spPr>
        <p:txBody>
          <a:bodyPr anchor="b"/>
          <a:lstStyle>
            <a:lvl1pPr>
              <a:lnSpc>
                <a:spcPct val="96000"/>
              </a:lnSpc>
              <a:defRPr lang="en-GB" sz="800" b="0" kern="1200" cap="all" spc="30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HIGH-TECH LOCAL</a:t>
            </a:r>
            <a:br>
              <a:rPr lang="en-US" noProof="0" dirty="0"/>
            </a:br>
            <a:r>
              <a:rPr lang="en-US" noProof="0" dirty="0"/>
              <a:t>FOR LOCAL MANUFACTURING</a:t>
            </a:r>
          </a:p>
        </p:txBody>
      </p:sp>
      <p:sp>
        <p:nvSpPr>
          <p:cNvPr id="13" name="Espace réservé du texte 3">
            <a:extLst>
              <a:ext uri="{FF2B5EF4-FFF2-40B4-BE49-F238E27FC236}">
                <a16:creationId xmlns:a16="http://schemas.microsoft.com/office/drawing/2014/main" id="{C8B8965A-235F-FDCB-9987-30A8687821DF}"/>
              </a:ext>
            </a:extLst>
          </p:cNvPr>
          <p:cNvSpPr>
            <a:spLocks noGrp="1"/>
          </p:cNvSpPr>
          <p:nvPr>
            <p:ph type="body" sz="quarter" idx="19"/>
          </p:nvPr>
        </p:nvSpPr>
        <p:spPr>
          <a:xfrm>
            <a:off x="451647" y="1320430"/>
            <a:ext cx="234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6" name="Espace réservé du texte 3">
            <a:extLst>
              <a:ext uri="{FF2B5EF4-FFF2-40B4-BE49-F238E27FC236}">
                <a16:creationId xmlns:a16="http://schemas.microsoft.com/office/drawing/2014/main" id="{84DC06D6-54E3-758A-D5EE-0F54FB887147}"/>
              </a:ext>
            </a:extLst>
          </p:cNvPr>
          <p:cNvSpPr>
            <a:spLocks noGrp="1"/>
          </p:cNvSpPr>
          <p:nvPr>
            <p:ph type="body" sz="quarter" idx="20"/>
          </p:nvPr>
        </p:nvSpPr>
        <p:spPr>
          <a:xfrm>
            <a:off x="451647" y="1913361"/>
            <a:ext cx="234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7" name="Espace réservé du texte 3">
            <a:extLst>
              <a:ext uri="{FF2B5EF4-FFF2-40B4-BE49-F238E27FC236}">
                <a16:creationId xmlns:a16="http://schemas.microsoft.com/office/drawing/2014/main" id="{0DA7BC36-DD01-EA73-5E66-634DD3F6589F}"/>
              </a:ext>
            </a:extLst>
          </p:cNvPr>
          <p:cNvSpPr>
            <a:spLocks noGrp="1"/>
          </p:cNvSpPr>
          <p:nvPr>
            <p:ph type="body" sz="quarter" idx="21"/>
          </p:nvPr>
        </p:nvSpPr>
        <p:spPr>
          <a:xfrm>
            <a:off x="451647" y="2594398"/>
            <a:ext cx="234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18" name="Espace réservé du texte 3">
            <a:extLst>
              <a:ext uri="{FF2B5EF4-FFF2-40B4-BE49-F238E27FC236}">
                <a16:creationId xmlns:a16="http://schemas.microsoft.com/office/drawing/2014/main" id="{815E14FB-29C1-6339-F02B-FE6A4699BCF9}"/>
              </a:ext>
            </a:extLst>
          </p:cNvPr>
          <p:cNvSpPr>
            <a:spLocks noGrp="1"/>
          </p:cNvSpPr>
          <p:nvPr>
            <p:ph type="body" sz="quarter" idx="22"/>
          </p:nvPr>
        </p:nvSpPr>
        <p:spPr>
          <a:xfrm>
            <a:off x="451647" y="3349254"/>
            <a:ext cx="23400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0" name="Espace réservé du texte 9">
            <a:extLst>
              <a:ext uri="{FF2B5EF4-FFF2-40B4-BE49-F238E27FC236}">
                <a16:creationId xmlns:a16="http://schemas.microsoft.com/office/drawing/2014/main" id="{B031A84E-88E2-A5AA-842A-ABF68899CB44}"/>
              </a:ext>
            </a:extLst>
          </p:cNvPr>
          <p:cNvSpPr>
            <a:spLocks noGrp="1"/>
          </p:cNvSpPr>
          <p:nvPr>
            <p:ph type="body" sz="quarter" idx="24" hasCustomPrompt="1"/>
          </p:nvPr>
        </p:nvSpPr>
        <p:spPr>
          <a:xfrm>
            <a:off x="3121816" y="1157836"/>
            <a:ext cx="4974433" cy="118174"/>
          </a:xfrm>
        </p:spPr>
        <p:txBody>
          <a:bodyPr anchor="b"/>
          <a:lstStyle>
            <a:lvl1pPr>
              <a:lnSpc>
                <a:spcPct val="96000"/>
              </a:lnSpc>
              <a:defRPr lang="en-GB" sz="800" b="0" kern="1200" cap="all" spc="300" baseline="0" dirty="0" smtClean="0">
                <a:solidFill>
                  <a:schemeClr val="bg1"/>
                </a:solidFill>
                <a:latin typeface="+mj-lt"/>
                <a:ea typeface="+mj-ea"/>
                <a:cs typeface="+mj-cs"/>
              </a:defRPr>
            </a:lvl1pPr>
            <a:lvl2pPr marL="0" indent="0">
              <a:lnSpc>
                <a:spcPct val="96000"/>
              </a:lnSpc>
              <a:spcAft>
                <a:spcPts val="300"/>
              </a:spcAft>
              <a:buNone/>
              <a:defRPr lang="en-GB" sz="1320" b="1" kern="1200" cap="all" spc="530" baseline="0" smtClean="0">
                <a:solidFill>
                  <a:schemeClr val="tx1"/>
                </a:solidFill>
                <a:latin typeface="+mj-lt"/>
                <a:ea typeface="+mj-ea"/>
                <a:cs typeface="+mj-cs"/>
              </a:defRPr>
            </a:lvl2pPr>
          </a:lstStyle>
          <a:p>
            <a:pPr lvl="0"/>
            <a:r>
              <a:rPr lang="en-US" noProof="0" dirty="0"/>
              <a:t>ALREADY OPERATING, FULLY INVESTED FROM DAY 1</a:t>
            </a:r>
          </a:p>
        </p:txBody>
      </p:sp>
      <p:sp>
        <p:nvSpPr>
          <p:cNvPr id="21" name="Espace réservé du texte 3">
            <a:extLst>
              <a:ext uri="{FF2B5EF4-FFF2-40B4-BE49-F238E27FC236}">
                <a16:creationId xmlns:a16="http://schemas.microsoft.com/office/drawing/2014/main" id="{4AD7094E-F1E1-0AD4-0F89-D9F631B97F77}"/>
              </a:ext>
            </a:extLst>
          </p:cNvPr>
          <p:cNvSpPr>
            <a:spLocks noGrp="1"/>
          </p:cNvSpPr>
          <p:nvPr>
            <p:ph type="body" sz="quarter" idx="25"/>
          </p:nvPr>
        </p:nvSpPr>
        <p:spPr>
          <a:xfrm>
            <a:off x="3121818" y="1320430"/>
            <a:ext cx="4975200" cy="3600"/>
          </a:xfrm>
          <a:solidFill>
            <a:schemeClr val="tx2"/>
          </a:solidFill>
        </p:spPr>
        <p:txBody>
          <a:bodyPr>
            <a:noAutofit/>
          </a:bodyPr>
          <a:lstStyle>
            <a:lvl1pPr>
              <a:defRPr sz="100">
                <a:noFill/>
              </a:defRPr>
            </a:lvl1pPr>
          </a:lstStyle>
          <a:p>
            <a:pPr lvl="0"/>
            <a:r>
              <a:rPr lang="fr-FR" noProof="0"/>
              <a:t>Cliquez pour modifier les styles du texte du masque</a:t>
            </a:r>
          </a:p>
        </p:txBody>
      </p:sp>
      <p:sp>
        <p:nvSpPr>
          <p:cNvPr id="22" name="Espace réservé pour une image  15">
            <a:extLst>
              <a:ext uri="{FF2B5EF4-FFF2-40B4-BE49-F238E27FC236}">
                <a16:creationId xmlns:a16="http://schemas.microsoft.com/office/drawing/2014/main" id="{6345BD36-B08A-D4E0-DD32-2F5B8294C61F}"/>
              </a:ext>
            </a:extLst>
          </p:cNvPr>
          <p:cNvSpPr>
            <a:spLocks noGrp="1"/>
          </p:cNvSpPr>
          <p:nvPr>
            <p:ph type="pic" sz="quarter" idx="26"/>
          </p:nvPr>
        </p:nvSpPr>
        <p:spPr>
          <a:xfrm>
            <a:off x="3116342" y="1443507"/>
            <a:ext cx="4674912" cy="2656893"/>
          </a:xfrm>
        </p:spPr>
        <p:txBody>
          <a:bodyPr>
            <a:noAutofit/>
          </a:bodyPr>
          <a:lstStyle>
            <a:lvl1pPr>
              <a:defRPr sz="100">
                <a:noFill/>
              </a:defRPr>
            </a:lvl1pPr>
          </a:lstStyle>
          <a:p>
            <a:r>
              <a:rPr lang="fr-FR" noProof="0"/>
              <a:t>Cliquez sur l'icône pour ajouter une image</a:t>
            </a:r>
            <a:endParaRPr lang="en-US" noProof="0" dirty="0"/>
          </a:p>
        </p:txBody>
      </p:sp>
      <p:sp>
        <p:nvSpPr>
          <p:cNvPr id="23" name="Espace réservé du texte 9">
            <a:extLst>
              <a:ext uri="{FF2B5EF4-FFF2-40B4-BE49-F238E27FC236}">
                <a16:creationId xmlns:a16="http://schemas.microsoft.com/office/drawing/2014/main" id="{C4937BBC-9A5C-009B-9A09-3B296FB0170F}"/>
              </a:ext>
            </a:extLst>
          </p:cNvPr>
          <p:cNvSpPr>
            <a:spLocks noGrp="1"/>
          </p:cNvSpPr>
          <p:nvPr>
            <p:ph type="body" sz="quarter" idx="63" hasCustomPrompt="1"/>
          </p:nvPr>
        </p:nvSpPr>
        <p:spPr>
          <a:xfrm>
            <a:off x="451646" y="1497490"/>
            <a:ext cx="2339999" cy="241348"/>
          </a:xfrm>
        </p:spPr>
        <p:txBody>
          <a:bodyPr anchor="ctr"/>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Best-in-class productivity</a:t>
            </a:r>
          </a:p>
          <a:p>
            <a:pPr lvl="0"/>
            <a:r>
              <a:rPr lang="en-US" noProof="0" dirty="0"/>
              <a:t>&lt;10hpu in 2025 target</a:t>
            </a:r>
          </a:p>
        </p:txBody>
      </p:sp>
      <p:sp>
        <p:nvSpPr>
          <p:cNvPr id="24" name="Espace réservé du texte 9">
            <a:extLst>
              <a:ext uri="{FF2B5EF4-FFF2-40B4-BE49-F238E27FC236}">
                <a16:creationId xmlns:a16="http://schemas.microsoft.com/office/drawing/2014/main" id="{FCB78D52-038C-B2EE-6CBE-269BCAE99B7B}"/>
              </a:ext>
            </a:extLst>
          </p:cNvPr>
          <p:cNvSpPr>
            <a:spLocks noGrp="1"/>
          </p:cNvSpPr>
          <p:nvPr>
            <p:ph type="body" sz="quarter" idx="64" hasCustomPrompt="1"/>
          </p:nvPr>
        </p:nvSpPr>
        <p:spPr>
          <a:xfrm>
            <a:off x="451646" y="2068699"/>
            <a:ext cx="2339999" cy="362022"/>
          </a:xfrm>
        </p:spPr>
        <p:txBody>
          <a:bodyPr anchor="ctr"/>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Supplier and customer </a:t>
            </a:r>
            <a:r>
              <a:rPr lang="en-US" noProof="0" dirty="0" err="1"/>
              <a:t>localisation</a:t>
            </a:r>
            <a:endParaRPr lang="en-US" noProof="0" dirty="0"/>
          </a:p>
          <a:p>
            <a:pPr lvl="0"/>
            <a:r>
              <a:rPr lang="en-US" noProof="0" dirty="0"/>
              <a:t>80% of suppliers &lt; 300km</a:t>
            </a:r>
          </a:p>
          <a:p>
            <a:pPr lvl="0"/>
            <a:r>
              <a:rPr lang="en-US" noProof="0" dirty="0"/>
              <a:t>2/3 of customers &lt;1,000km</a:t>
            </a:r>
          </a:p>
        </p:txBody>
      </p:sp>
      <p:sp>
        <p:nvSpPr>
          <p:cNvPr id="25" name="Espace réservé du texte 9">
            <a:extLst>
              <a:ext uri="{FF2B5EF4-FFF2-40B4-BE49-F238E27FC236}">
                <a16:creationId xmlns:a16="http://schemas.microsoft.com/office/drawing/2014/main" id="{2277FFFB-9FA9-7067-16B3-DE549D9574E8}"/>
              </a:ext>
            </a:extLst>
          </p:cNvPr>
          <p:cNvSpPr>
            <a:spLocks noGrp="1"/>
          </p:cNvSpPr>
          <p:nvPr>
            <p:ph type="body" sz="quarter" idx="65" hasCustomPrompt="1"/>
          </p:nvPr>
        </p:nvSpPr>
        <p:spPr>
          <a:xfrm>
            <a:off x="451646" y="2743491"/>
            <a:ext cx="2339999" cy="482696"/>
          </a:xfrm>
        </p:spPr>
        <p:txBody>
          <a:bodyPr anchor="ctr"/>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Net zero production by 2025 targeted</a:t>
            </a:r>
          </a:p>
          <a:p>
            <a:pPr lvl="0"/>
            <a:r>
              <a:rPr lang="en-US" noProof="0" dirty="0"/>
              <a:t>Smart carbon neutral production</a:t>
            </a:r>
          </a:p>
          <a:p>
            <a:pPr lvl="0"/>
            <a:r>
              <a:rPr lang="en-US" noProof="0" dirty="0"/>
              <a:t>with the largest green</a:t>
            </a:r>
          </a:p>
          <a:p>
            <a:pPr lvl="0"/>
            <a:r>
              <a:rPr lang="en-US" noProof="0" dirty="0"/>
              <a:t>energy contract in France1</a:t>
            </a:r>
          </a:p>
        </p:txBody>
      </p:sp>
      <p:sp>
        <p:nvSpPr>
          <p:cNvPr id="26" name="Espace réservé du texte 9">
            <a:extLst>
              <a:ext uri="{FF2B5EF4-FFF2-40B4-BE49-F238E27FC236}">
                <a16:creationId xmlns:a16="http://schemas.microsoft.com/office/drawing/2014/main" id="{B0985833-9693-0FCE-8100-68AA0EE628E6}"/>
              </a:ext>
            </a:extLst>
          </p:cNvPr>
          <p:cNvSpPr>
            <a:spLocks noGrp="1"/>
          </p:cNvSpPr>
          <p:nvPr>
            <p:ph type="body" sz="quarter" idx="66" hasCustomPrompt="1"/>
          </p:nvPr>
        </p:nvSpPr>
        <p:spPr>
          <a:xfrm>
            <a:off x="451646" y="3494124"/>
            <a:ext cx="2339999" cy="603370"/>
          </a:xfrm>
        </p:spPr>
        <p:txBody>
          <a:bodyPr anchor="ctr"/>
          <a:lstStyle>
            <a:lvl1pPr algn="l">
              <a:lnSpc>
                <a:spcPct val="98000"/>
              </a:lnSpc>
              <a:spcAft>
                <a:spcPts val="0"/>
              </a:spcAft>
              <a:defRPr lang="en-GB" sz="800" kern="1200" spc="-20" baseline="0" smtClean="0">
                <a:solidFill>
                  <a:schemeClr val="bg1"/>
                </a:solidFill>
                <a:latin typeface="NouvelR Light" pitchFamily="50" charset="0"/>
                <a:ea typeface="+mn-ea"/>
                <a:cs typeface="+mn-cs"/>
              </a:defRPr>
            </a:lvl1pPr>
            <a:lvl2pPr marL="0" indent="0" algn="l">
              <a:lnSpc>
                <a:spcPct val="98000"/>
              </a:lnSpc>
              <a:spcAft>
                <a:spcPts val="0"/>
              </a:spcAft>
              <a:buNone/>
              <a:defRPr lang="en-GB" sz="800" kern="1200" spc="-20" baseline="0" smtClean="0">
                <a:solidFill>
                  <a:schemeClr val="bg1"/>
                </a:solidFill>
                <a:latin typeface="NouvelR Semibold" pitchFamily="50" charset="0"/>
                <a:ea typeface="+mn-ea"/>
                <a:cs typeface="+mn-cs"/>
              </a:defRPr>
            </a:lvl2pPr>
          </a:lstStyle>
          <a:p>
            <a:pPr lvl="1"/>
            <a:r>
              <a:rPr lang="en-US" noProof="0" dirty="0"/>
              <a:t>Scale from day 1</a:t>
            </a:r>
          </a:p>
          <a:p>
            <a:pPr lvl="0"/>
            <a:r>
              <a:rPr lang="en-US" noProof="0" dirty="0"/>
              <a:t>400k at day 1</a:t>
            </a:r>
          </a:p>
          <a:p>
            <a:pPr lvl="0"/>
            <a:r>
              <a:rPr lang="en-US" noProof="0" dirty="0"/>
              <a:t>600k invested capacity</a:t>
            </a:r>
          </a:p>
          <a:p>
            <a:pPr lvl="0"/>
            <a:r>
              <a:rPr lang="en-US" noProof="0" dirty="0"/>
              <a:t>clear roadmap to 1m+ units</a:t>
            </a:r>
          </a:p>
          <a:p>
            <a:pPr lvl="0"/>
            <a:r>
              <a:rPr lang="en-US" noProof="0" dirty="0"/>
              <a:t>by 2031</a:t>
            </a:r>
          </a:p>
        </p:txBody>
      </p:sp>
      <p:grpSp>
        <p:nvGrpSpPr>
          <p:cNvPr id="2" name="Groupe 1">
            <a:extLst>
              <a:ext uri="{FF2B5EF4-FFF2-40B4-BE49-F238E27FC236}">
                <a16:creationId xmlns:a16="http://schemas.microsoft.com/office/drawing/2014/main" id="{0F33E26E-E197-9D9F-17C9-C0954E636F67}"/>
              </a:ext>
            </a:extLst>
          </p:cNvPr>
          <p:cNvGrpSpPr>
            <a:grpSpLocks noChangeAspect="1"/>
          </p:cNvGrpSpPr>
          <p:nvPr userDrawn="1"/>
        </p:nvGrpSpPr>
        <p:grpSpPr>
          <a:xfrm>
            <a:off x="8574933" y="437227"/>
            <a:ext cx="296548" cy="529486"/>
            <a:chOff x="8574933" y="437227"/>
            <a:chExt cx="296548" cy="529486"/>
          </a:xfrm>
        </p:grpSpPr>
        <p:grpSp>
          <p:nvGrpSpPr>
            <p:cNvPr id="6" name="Groupe 5">
              <a:extLst>
                <a:ext uri="{FF2B5EF4-FFF2-40B4-BE49-F238E27FC236}">
                  <a16:creationId xmlns:a16="http://schemas.microsoft.com/office/drawing/2014/main" id="{C84FCC8B-3411-C491-DC4E-3DA8A60F7C86}"/>
                </a:ext>
              </a:extLst>
            </p:cNvPr>
            <p:cNvGrpSpPr/>
            <p:nvPr userDrawn="1"/>
          </p:nvGrpSpPr>
          <p:grpSpPr>
            <a:xfrm>
              <a:off x="8599090" y="437227"/>
              <a:ext cx="247395" cy="451388"/>
              <a:chOff x="8599090" y="437227"/>
              <a:chExt cx="247395" cy="451388"/>
            </a:xfrm>
          </p:grpSpPr>
          <p:sp>
            <p:nvSpPr>
              <p:cNvPr id="9" name="Forme libre : forme 8">
                <a:extLst>
                  <a:ext uri="{FF2B5EF4-FFF2-40B4-BE49-F238E27FC236}">
                    <a16:creationId xmlns:a16="http://schemas.microsoft.com/office/drawing/2014/main" id="{8F64E9C9-9E90-6C90-5CC1-06667B4D552C}"/>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10" name="Forme libre : forme 9">
                <a:extLst>
                  <a:ext uri="{FF2B5EF4-FFF2-40B4-BE49-F238E27FC236}">
                    <a16:creationId xmlns:a16="http://schemas.microsoft.com/office/drawing/2014/main" id="{2CF0088D-1D72-3787-DBF3-F530EE49C0C7}"/>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1" name="Forme libre : forme 10">
                <a:extLst>
                  <a:ext uri="{FF2B5EF4-FFF2-40B4-BE49-F238E27FC236}">
                    <a16:creationId xmlns:a16="http://schemas.microsoft.com/office/drawing/2014/main" id="{53B8EA47-105C-0B81-6DD6-87B4F8DAA6B1}"/>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4" name="Forme libre : forme 13">
                <a:extLst>
                  <a:ext uri="{FF2B5EF4-FFF2-40B4-BE49-F238E27FC236}">
                    <a16:creationId xmlns:a16="http://schemas.microsoft.com/office/drawing/2014/main" id="{9E9D27DC-57D9-0535-667E-9D116C0D1FFA}"/>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5" name="Forme libre : forme 14">
                <a:extLst>
                  <a:ext uri="{FF2B5EF4-FFF2-40B4-BE49-F238E27FC236}">
                    <a16:creationId xmlns:a16="http://schemas.microsoft.com/office/drawing/2014/main" id="{EB385934-93D9-8CBE-8544-6D1F936501F9}"/>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27" name="Forme libre : forme 26">
                <a:extLst>
                  <a:ext uri="{FF2B5EF4-FFF2-40B4-BE49-F238E27FC236}">
                    <a16:creationId xmlns:a16="http://schemas.microsoft.com/office/drawing/2014/main" id="{F32236FF-B4E7-A186-6504-AA94034186CA}"/>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28" name="Forme libre : forme 27">
                <a:extLst>
                  <a:ext uri="{FF2B5EF4-FFF2-40B4-BE49-F238E27FC236}">
                    <a16:creationId xmlns:a16="http://schemas.microsoft.com/office/drawing/2014/main" id="{B2B220A2-8BB9-AD81-F992-4C57BB777FD0}"/>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29" name="Forme libre : forme 28">
                <a:extLst>
                  <a:ext uri="{FF2B5EF4-FFF2-40B4-BE49-F238E27FC236}">
                    <a16:creationId xmlns:a16="http://schemas.microsoft.com/office/drawing/2014/main" id="{86C0FD2F-6D67-B1CA-6F16-0A1FE4C05D4F}"/>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30" name="Forme libre : forme 29">
                <a:extLst>
                  <a:ext uri="{FF2B5EF4-FFF2-40B4-BE49-F238E27FC236}">
                    <a16:creationId xmlns:a16="http://schemas.microsoft.com/office/drawing/2014/main" id="{261C6BCB-DEC9-7C7E-EBE6-537762214859}"/>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31" name="Forme libre : forme 30">
                <a:extLst>
                  <a:ext uri="{FF2B5EF4-FFF2-40B4-BE49-F238E27FC236}">
                    <a16:creationId xmlns:a16="http://schemas.microsoft.com/office/drawing/2014/main" id="{F31F9F03-D1A8-53D1-E7D5-BA535E369119}"/>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32" name="Forme libre : forme 31">
                <a:extLst>
                  <a:ext uri="{FF2B5EF4-FFF2-40B4-BE49-F238E27FC236}">
                    <a16:creationId xmlns:a16="http://schemas.microsoft.com/office/drawing/2014/main" id="{A7B7B469-66F6-CE16-3EB4-793F74CDEA14}"/>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33" name="Forme libre : forme 32">
                <a:extLst>
                  <a:ext uri="{FF2B5EF4-FFF2-40B4-BE49-F238E27FC236}">
                    <a16:creationId xmlns:a16="http://schemas.microsoft.com/office/drawing/2014/main" id="{ABCD04C2-CDFB-65F6-1F7E-15049947BF7A}"/>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34" name="Forme libre : forme 33">
                <a:extLst>
                  <a:ext uri="{FF2B5EF4-FFF2-40B4-BE49-F238E27FC236}">
                    <a16:creationId xmlns:a16="http://schemas.microsoft.com/office/drawing/2014/main" id="{DBF7E8D7-EEAD-2D69-14AC-E18D8137B03C}"/>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35" name="Forme libre : forme 34">
                <a:extLst>
                  <a:ext uri="{FF2B5EF4-FFF2-40B4-BE49-F238E27FC236}">
                    <a16:creationId xmlns:a16="http://schemas.microsoft.com/office/drawing/2014/main" id="{3BC47C58-C16D-3364-C189-080AF7349E87}"/>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36" name="Forme libre : forme 35">
                <a:extLst>
                  <a:ext uri="{FF2B5EF4-FFF2-40B4-BE49-F238E27FC236}">
                    <a16:creationId xmlns:a16="http://schemas.microsoft.com/office/drawing/2014/main" id="{68AE75E2-DFD9-F29A-EBA8-0F3829229777}"/>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37" name="Forme libre : forme 36">
                <a:extLst>
                  <a:ext uri="{FF2B5EF4-FFF2-40B4-BE49-F238E27FC236}">
                    <a16:creationId xmlns:a16="http://schemas.microsoft.com/office/drawing/2014/main" id="{44ACC6D6-DFB9-3604-F618-50F6E2986056}"/>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38" name="Forme libre : forme 37">
                <a:extLst>
                  <a:ext uri="{FF2B5EF4-FFF2-40B4-BE49-F238E27FC236}">
                    <a16:creationId xmlns:a16="http://schemas.microsoft.com/office/drawing/2014/main" id="{85F96A0A-4EB9-8B64-5444-3A5ACC63B7F7}"/>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39" name="Forme libre : forme 38">
                <a:extLst>
                  <a:ext uri="{FF2B5EF4-FFF2-40B4-BE49-F238E27FC236}">
                    <a16:creationId xmlns:a16="http://schemas.microsoft.com/office/drawing/2014/main" id="{F2FAA559-6989-E1D7-642F-5E81B6326377}"/>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40" name="Forme libre : forme 39">
                <a:extLst>
                  <a:ext uri="{FF2B5EF4-FFF2-40B4-BE49-F238E27FC236}">
                    <a16:creationId xmlns:a16="http://schemas.microsoft.com/office/drawing/2014/main" id="{C38D817F-CF13-6741-0A4E-30421DD92181}"/>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41" name="Forme libre : forme 40">
                <a:extLst>
                  <a:ext uri="{FF2B5EF4-FFF2-40B4-BE49-F238E27FC236}">
                    <a16:creationId xmlns:a16="http://schemas.microsoft.com/office/drawing/2014/main" id="{069C67B0-A4E0-CB53-230B-DE2DFDF00EA3}"/>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42" name="Forme libre : forme 41">
                <a:extLst>
                  <a:ext uri="{FF2B5EF4-FFF2-40B4-BE49-F238E27FC236}">
                    <a16:creationId xmlns:a16="http://schemas.microsoft.com/office/drawing/2014/main" id="{8A77080C-A0CF-A3AA-D8EC-D81C5C29718B}"/>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43" name="Forme libre : forme 42">
                <a:extLst>
                  <a:ext uri="{FF2B5EF4-FFF2-40B4-BE49-F238E27FC236}">
                    <a16:creationId xmlns:a16="http://schemas.microsoft.com/office/drawing/2014/main" id="{D1225B52-77D5-EBE0-FC31-9C083A396507}"/>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44" name="Forme libre : forme 43">
                <a:extLst>
                  <a:ext uri="{FF2B5EF4-FFF2-40B4-BE49-F238E27FC236}">
                    <a16:creationId xmlns:a16="http://schemas.microsoft.com/office/drawing/2014/main" id="{AA825D4D-0A62-280A-FF35-C862352A2B34}"/>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45" name="Forme libre : forme 44">
                <a:extLst>
                  <a:ext uri="{FF2B5EF4-FFF2-40B4-BE49-F238E27FC236}">
                    <a16:creationId xmlns:a16="http://schemas.microsoft.com/office/drawing/2014/main" id="{E09A9D28-B02B-511E-30A6-EFFE8311938A}"/>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46" name="Forme libre : forme 45">
                <a:extLst>
                  <a:ext uri="{FF2B5EF4-FFF2-40B4-BE49-F238E27FC236}">
                    <a16:creationId xmlns:a16="http://schemas.microsoft.com/office/drawing/2014/main" id="{BC337420-4502-F748-41C9-59D12ADBEFBF}"/>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8" name="Forme libre : forme 7">
              <a:extLst>
                <a:ext uri="{FF2B5EF4-FFF2-40B4-BE49-F238E27FC236}">
                  <a16:creationId xmlns:a16="http://schemas.microsoft.com/office/drawing/2014/main" id="{C548C52D-1A17-C3BD-A8AE-C6C42E890572}"/>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bg1"/>
            </a:solidFill>
            <a:ln w="2800" cap="flat">
              <a:noFill/>
              <a:prstDash val="solid"/>
              <a:round/>
            </a:ln>
          </p:spPr>
          <p:txBody>
            <a:bodyPr rtlCol="0" anchor="ctr"/>
            <a:lstStyle/>
            <a:p>
              <a:endParaRPr lang="en-US" noProof="0" dirty="0"/>
            </a:p>
          </p:txBody>
        </p:sp>
      </p:grpSp>
      <p:sp>
        <p:nvSpPr>
          <p:cNvPr id="47" name="Espace réservé du texte 9">
            <a:extLst>
              <a:ext uri="{FF2B5EF4-FFF2-40B4-BE49-F238E27FC236}">
                <a16:creationId xmlns:a16="http://schemas.microsoft.com/office/drawing/2014/main" id="{DD93F7C6-9324-5833-AEE0-F2B5CEE9EAAC}"/>
              </a:ext>
            </a:extLst>
          </p:cNvPr>
          <p:cNvSpPr>
            <a:spLocks noGrp="1"/>
          </p:cNvSpPr>
          <p:nvPr>
            <p:ph type="body" sz="quarter" idx="14" hasCustomPrompt="1"/>
          </p:nvPr>
        </p:nvSpPr>
        <p:spPr>
          <a:xfrm>
            <a:off x="470699" y="400253"/>
            <a:ext cx="7622513" cy="415498"/>
          </a:xfrm>
        </p:spPr>
        <p:txBody>
          <a:bodyPr/>
          <a:lstStyle>
            <a:lvl1pPr>
              <a:lnSpc>
                <a:spcPct val="100000"/>
              </a:lnSpc>
              <a:spcAft>
                <a:spcPts val="0"/>
              </a:spcAft>
              <a:defRPr lang="en-GB" sz="1100" b="0" kern="1200" cap="all" spc="300" baseline="0" dirty="0" smtClean="0">
                <a:solidFill>
                  <a:schemeClr val="bg1"/>
                </a:solidFill>
                <a:latin typeface="+mj-lt"/>
                <a:ea typeface="+mj-ea"/>
                <a:cs typeface="+mj-cs"/>
              </a:defRPr>
            </a:lvl1pPr>
            <a:lvl2pPr marL="0" indent="0">
              <a:lnSpc>
                <a:spcPct val="100000"/>
              </a:lnSpc>
              <a:spcAft>
                <a:spcPts val="0"/>
              </a:spcAft>
              <a:buNone/>
              <a:defRPr lang="en-GB" sz="1600" b="1" kern="1200" cap="all" spc="300" baseline="0" smtClean="0">
                <a:solidFill>
                  <a:schemeClr val="bg1"/>
                </a:solidFill>
                <a:latin typeface="+mj-lt"/>
                <a:ea typeface="+mj-ea"/>
                <a:cs typeface="+mj-cs"/>
              </a:defRPr>
            </a:lvl2pPr>
          </a:lstStyle>
          <a:p>
            <a:pPr lvl="1"/>
            <a:r>
              <a:rPr lang="en-US" noProof="0" dirty="0"/>
              <a:t>TITLE IN ONE LINE</a:t>
            </a:r>
          </a:p>
          <a:p>
            <a:pPr lvl="0"/>
            <a:r>
              <a:rPr lang="en-US" noProof="0" dirty="0"/>
              <a:t>SUBTITLE IN ONE LINE</a:t>
            </a:r>
          </a:p>
        </p:txBody>
      </p:sp>
      <p:sp>
        <p:nvSpPr>
          <p:cNvPr id="7" name="Espace réservé du texte 9">
            <a:extLst>
              <a:ext uri="{FF2B5EF4-FFF2-40B4-BE49-F238E27FC236}">
                <a16:creationId xmlns:a16="http://schemas.microsoft.com/office/drawing/2014/main" id="{31B15149-5CD6-DF2C-98C6-6063063A41B3}"/>
              </a:ext>
            </a:extLst>
          </p:cNvPr>
          <p:cNvSpPr>
            <a:spLocks noGrp="1"/>
          </p:cNvSpPr>
          <p:nvPr>
            <p:ph type="body" sz="quarter" idx="67" hasCustomPrompt="1"/>
          </p:nvPr>
        </p:nvSpPr>
        <p:spPr>
          <a:xfrm>
            <a:off x="470699" y="4605995"/>
            <a:ext cx="6730203" cy="181653"/>
          </a:xfrm>
        </p:spPr>
        <p:txBody>
          <a:bodyPr anchor="ctr"/>
          <a:lstStyle>
            <a:lvl1pPr>
              <a:defRPr sz="600" spc="-20" baseline="0">
                <a:solidFill>
                  <a:schemeClr val="bg1"/>
                </a:solidFill>
                <a:latin typeface="Wix Madefor Display SemiBold" panose="020B0503020203020203" pitchFamily="34" charset="0"/>
                <a:cs typeface="Wix Madefor Display SemiBold" panose="020B0503020203020203" pitchFamily="34" charset="0"/>
              </a:defRPr>
            </a:lvl1pPr>
            <a:lvl3pPr>
              <a:spcAft>
                <a:spcPts val="200"/>
              </a:spcAft>
              <a:defRPr/>
            </a:lvl3pPr>
          </a:lstStyle>
          <a:p>
            <a:pPr lvl="0"/>
            <a:r>
              <a:rPr lang="en-US" noProof="0" dirty="0"/>
              <a:t>Owner / Propriétaire:</a:t>
            </a:r>
          </a:p>
          <a:p>
            <a:pPr lvl="0"/>
            <a:r>
              <a:rPr lang="en-US" noProof="0" dirty="0"/>
              <a:t>Source:</a:t>
            </a:r>
          </a:p>
        </p:txBody>
      </p:sp>
    </p:spTree>
    <p:extLst>
      <p:ext uri="{BB962C8B-B14F-4D97-AF65-F5344CB8AC3E}">
        <p14:creationId xmlns:p14="http://schemas.microsoft.com/office/powerpoint/2010/main" val="427286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nak you A">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C95B70AD-792C-F0EA-51E7-7CB300D9D49C}"/>
              </a:ext>
            </a:extLst>
          </p:cNvPr>
          <p:cNvGrpSpPr>
            <a:grpSpLocks noChangeAspect="1"/>
          </p:cNvGrpSpPr>
          <p:nvPr userDrawn="1"/>
        </p:nvGrpSpPr>
        <p:grpSpPr>
          <a:xfrm>
            <a:off x="471788" y="388807"/>
            <a:ext cx="511916" cy="914025"/>
            <a:chOff x="8574933" y="437227"/>
            <a:chExt cx="296548" cy="529486"/>
          </a:xfrm>
        </p:grpSpPr>
        <p:grpSp>
          <p:nvGrpSpPr>
            <p:cNvPr id="5" name="Groupe 4">
              <a:extLst>
                <a:ext uri="{FF2B5EF4-FFF2-40B4-BE49-F238E27FC236}">
                  <a16:creationId xmlns:a16="http://schemas.microsoft.com/office/drawing/2014/main" id="{A30C2011-0081-8817-CFCA-77D6C0505A7F}"/>
                </a:ext>
              </a:extLst>
            </p:cNvPr>
            <p:cNvGrpSpPr/>
            <p:nvPr userDrawn="1"/>
          </p:nvGrpSpPr>
          <p:grpSpPr>
            <a:xfrm>
              <a:off x="8599090" y="437227"/>
              <a:ext cx="247395" cy="451388"/>
              <a:chOff x="8599090" y="437227"/>
              <a:chExt cx="247395" cy="451388"/>
            </a:xfrm>
          </p:grpSpPr>
          <p:sp>
            <p:nvSpPr>
              <p:cNvPr id="7" name="Forme libre : forme 6">
                <a:extLst>
                  <a:ext uri="{FF2B5EF4-FFF2-40B4-BE49-F238E27FC236}">
                    <a16:creationId xmlns:a16="http://schemas.microsoft.com/office/drawing/2014/main" id="{DF29E771-F617-EE2A-1FDB-5D7B8F3B2929}"/>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8" name="Forme libre : forme 7">
                <a:extLst>
                  <a:ext uri="{FF2B5EF4-FFF2-40B4-BE49-F238E27FC236}">
                    <a16:creationId xmlns:a16="http://schemas.microsoft.com/office/drawing/2014/main" id="{7358DA9C-2486-D4F0-E27B-9886106E72C6}"/>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9" name="Forme libre : forme 8">
                <a:extLst>
                  <a:ext uri="{FF2B5EF4-FFF2-40B4-BE49-F238E27FC236}">
                    <a16:creationId xmlns:a16="http://schemas.microsoft.com/office/drawing/2014/main" id="{B9E98BCB-1694-8727-E524-63B9C8BAD767}"/>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0" name="Forme libre : forme 9">
                <a:extLst>
                  <a:ext uri="{FF2B5EF4-FFF2-40B4-BE49-F238E27FC236}">
                    <a16:creationId xmlns:a16="http://schemas.microsoft.com/office/drawing/2014/main" id="{1D5569D3-0B27-FD99-FA85-DB0EDDAE2E5E}"/>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1" name="Forme libre : forme 10">
                <a:extLst>
                  <a:ext uri="{FF2B5EF4-FFF2-40B4-BE49-F238E27FC236}">
                    <a16:creationId xmlns:a16="http://schemas.microsoft.com/office/drawing/2014/main" id="{3239E65E-EEBA-B431-A684-D9EB242F0CAC}"/>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2" name="Forme libre : forme 11">
                <a:extLst>
                  <a:ext uri="{FF2B5EF4-FFF2-40B4-BE49-F238E27FC236}">
                    <a16:creationId xmlns:a16="http://schemas.microsoft.com/office/drawing/2014/main" id="{C05A06F8-6B80-3135-7B73-1BFDCF7E1613}"/>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3" name="Forme libre : forme 12">
                <a:extLst>
                  <a:ext uri="{FF2B5EF4-FFF2-40B4-BE49-F238E27FC236}">
                    <a16:creationId xmlns:a16="http://schemas.microsoft.com/office/drawing/2014/main" id="{567F8B49-DF67-AEA3-E690-5A9F2E0C789A}"/>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4" name="Forme libre : forme 13">
                <a:extLst>
                  <a:ext uri="{FF2B5EF4-FFF2-40B4-BE49-F238E27FC236}">
                    <a16:creationId xmlns:a16="http://schemas.microsoft.com/office/drawing/2014/main" id="{983EFD89-EEFA-275D-C2E8-6078EEE19621}"/>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5" name="Forme libre : forme 14">
                <a:extLst>
                  <a:ext uri="{FF2B5EF4-FFF2-40B4-BE49-F238E27FC236}">
                    <a16:creationId xmlns:a16="http://schemas.microsoft.com/office/drawing/2014/main" id="{50AF8341-1A63-9AA1-23F9-3269C518D1E3}"/>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6" name="Forme libre : forme 15">
                <a:extLst>
                  <a:ext uri="{FF2B5EF4-FFF2-40B4-BE49-F238E27FC236}">
                    <a16:creationId xmlns:a16="http://schemas.microsoft.com/office/drawing/2014/main" id="{09707589-376D-779D-33AC-7EC3C5DC5B23}"/>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17" name="Forme libre : forme 16">
                <a:extLst>
                  <a:ext uri="{FF2B5EF4-FFF2-40B4-BE49-F238E27FC236}">
                    <a16:creationId xmlns:a16="http://schemas.microsoft.com/office/drawing/2014/main" id="{0DF4F0D9-F077-28DE-947F-9AB636CEA675}"/>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18" name="Forme libre : forme 17">
                <a:extLst>
                  <a:ext uri="{FF2B5EF4-FFF2-40B4-BE49-F238E27FC236}">
                    <a16:creationId xmlns:a16="http://schemas.microsoft.com/office/drawing/2014/main" id="{CD419009-D228-A6D7-9411-320A1860AE5D}"/>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19" name="Forme libre : forme 18">
                <a:extLst>
                  <a:ext uri="{FF2B5EF4-FFF2-40B4-BE49-F238E27FC236}">
                    <a16:creationId xmlns:a16="http://schemas.microsoft.com/office/drawing/2014/main" id="{CB476DAA-189A-58FA-435B-985EB4E851DB}"/>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0" name="Forme libre : forme 19">
                <a:extLst>
                  <a:ext uri="{FF2B5EF4-FFF2-40B4-BE49-F238E27FC236}">
                    <a16:creationId xmlns:a16="http://schemas.microsoft.com/office/drawing/2014/main" id="{356F66B6-A7E2-3755-4245-B44EA0C0E2C0}"/>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1" name="Forme libre : forme 20">
                <a:extLst>
                  <a:ext uri="{FF2B5EF4-FFF2-40B4-BE49-F238E27FC236}">
                    <a16:creationId xmlns:a16="http://schemas.microsoft.com/office/drawing/2014/main" id="{C91E05B2-CBAD-1DAA-8DCA-1B6AB5D37CD2}"/>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22" name="Forme libre : forme 21">
                <a:extLst>
                  <a:ext uri="{FF2B5EF4-FFF2-40B4-BE49-F238E27FC236}">
                    <a16:creationId xmlns:a16="http://schemas.microsoft.com/office/drawing/2014/main" id="{38797E64-E2C2-A267-6F3C-A41031DFC56A}"/>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3" name="Forme libre : forme 22">
                <a:extLst>
                  <a:ext uri="{FF2B5EF4-FFF2-40B4-BE49-F238E27FC236}">
                    <a16:creationId xmlns:a16="http://schemas.microsoft.com/office/drawing/2014/main" id="{43186A9F-238C-EBC0-3B7E-9F46E9FE3F08}"/>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4" name="Forme libre : forme 23">
                <a:extLst>
                  <a:ext uri="{FF2B5EF4-FFF2-40B4-BE49-F238E27FC236}">
                    <a16:creationId xmlns:a16="http://schemas.microsoft.com/office/drawing/2014/main" id="{7FED9CC9-8BA0-45E1-1309-AA09749C61EB}"/>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5" name="Forme libre : forme 24">
                <a:extLst>
                  <a:ext uri="{FF2B5EF4-FFF2-40B4-BE49-F238E27FC236}">
                    <a16:creationId xmlns:a16="http://schemas.microsoft.com/office/drawing/2014/main" id="{CD239931-B16E-185D-0BEB-B124A46A0558}"/>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6" name="Forme libre : forme 25">
                <a:extLst>
                  <a:ext uri="{FF2B5EF4-FFF2-40B4-BE49-F238E27FC236}">
                    <a16:creationId xmlns:a16="http://schemas.microsoft.com/office/drawing/2014/main" id="{FABBA0E4-58E0-EFA1-59AC-34837B4F3021}"/>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27" name="Forme libre : forme 26">
                <a:extLst>
                  <a:ext uri="{FF2B5EF4-FFF2-40B4-BE49-F238E27FC236}">
                    <a16:creationId xmlns:a16="http://schemas.microsoft.com/office/drawing/2014/main" id="{DC65BC2A-B473-F05F-19E2-CCA90F0D88D7}"/>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28" name="Forme libre : forme 27">
                <a:extLst>
                  <a:ext uri="{FF2B5EF4-FFF2-40B4-BE49-F238E27FC236}">
                    <a16:creationId xmlns:a16="http://schemas.microsoft.com/office/drawing/2014/main" id="{B0448E37-A68E-C0E8-6835-D683D7B5AE7B}"/>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29" name="Forme libre : forme 28">
                <a:extLst>
                  <a:ext uri="{FF2B5EF4-FFF2-40B4-BE49-F238E27FC236}">
                    <a16:creationId xmlns:a16="http://schemas.microsoft.com/office/drawing/2014/main" id="{7965FE3C-A9DF-98AC-4553-BC374361C216}"/>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0" name="Forme libre : forme 29">
                <a:extLst>
                  <a:ext uri="{FF2B5EF4-FFF2-40B4-BE49-F238E27FC236}">
                    <a16:creationId xmlns:a16="http://schemas.microsoft.com/office/drawing/2014/main" id="{C245E782-DAB4-0506-E9FF-96719CC7EE3D}"/>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1" name="Forme libre : forme 30">
                <a:extLst>
                  <a:ext uri="{FF2B5EF4-FFF2-40B4-BE49-F238E27FC236}">
                    <a16:creationId xmlns:a16="http://schemas.microsoft.com/office/drawing/2014/main" id="{97CEBF9C-299E-D174-D65E-FFEBACB6C793}"/>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6" name="Forme libre : forme 5">
              <a:extLst>
                <a:ext uri="{FF2B5EF4-FFF2-40B4-BE49-F238E27FC236}">
                  <a16:creationId xmlns:a16="http://schemas.microsoft.com/office/drawing/2014/main" id="{D55C2911-F68B-8AA2-B436-413D20257507}"/>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tx1"/>
            </a:solidFill>
            <a:ln w="2800" cap="flat">
              <a:noFill/>
              <a:prstDash val="solid"/>
              <a:round/>
            </a:ln>
          </p:spPr>
          <p:txBody>
            <a:bodyPr rtlCol="0" anchor="ctr"/>
            <a:lstStyle/>
            <a:p>
              <a:endParaRPr lang="en-US" noProof="0" dirty="0"/>
            </a:p>
          </p:txBody>
        </p:sp>
      </p:grpSp>
      <p:pic>
        <p:nvPicPr>
          <p:cNvPr id="35" name="Graphique 34">
            <a:extLst>
              <a:ext uri="{FF2B5EF4-FFF2-40B4-BE49-F238E27FC236}">
                <a16:creationId xmlns:a16="http://schemas.microsoft.com/office/drawing/2014/main" id="{2434FEAE-4EBB-B4E0-03E3-6ABB9C8D3133}"/>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3026" y="4699070"/>
            <a:ext cx="752421" cy="115049"/>
          </a:xfrm>
          <a:prstGeom prst="rect">
            <a:avLst/>
          </a:prstGeom>
        </p:spPr>
      </p:pic>
      <p:sp>
        <p:nvSpPr>
          <p:cNvPr id="36" name="Titre 35">
            <a:extLst>
              <a:ext uri="{FF2B5EF4-FFF2-40B4-BE49-F238E27FC236}">
                <a16:creationId xmlns:a16="http://schemas.microsoft.com/office/drawing/2014/main" id="{19806E86-A7F6-4D4C-8BD4-10F74E886C18}"/>
              </a:ext>
            </a:extLst>
          </p:cNvPr>
          <p:cNvSpPr>
            <a:spLocks noGrp="1"/>
          </p:cNvSpPr>
          <p:nvPr>
            <p:ph type="title" hasCustomPrompt="1"/>
          </p:nvPr>
        </p:nvSpPr>
        <p:spPr>
          <a:xfrm>
            <a:off x="473026" y="2574121"/>
            <a:ext cx="7886700" cy="369332"/>
          </a:xfrm>
        </p:spPr>
        <p:txBody>
          <a:bodyPr/>
          <a:lstStyle>
            <a:lvl1pPr>
              <a:defRPr sz="2400" b="0" spc="300" baseline="0"/>
            </a:lvl1pPr>
          </a:lstStyle>
          <a:p>
            <a:r>
              <a:rPr lang="en-US" noProof="0" dirty="0"/>
              <a:t>Thank you</a:t>
            </a:r>
          </a:p>
        </p:txBody>
      </p:sp>
    </p:spTree>
    <p:extLst>
      <p:ext uri="{BB962C8B-B14F-4D97-AF65-F5344CB8AC3E}">
        <p14:creationId xmlns:p14="http://schemas.microsoft.com/office/powerpoint/2010/main" val="363864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B">
    <p:bg>
      <p:bgPr>
        <a:solidFill>
          <a:srgbClr val="1E1E1E"/>
        </a:solid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A30C2011-0081-8817-CFCA-77D6C0505A7F}"/>
              </a:ext>
            </a:extLst>
          </p:cNvPr>
          <p:cNvGrpSpPr/>
          <p:nvPr userDrawn="1"/>
        </p:nvGrpSpPr>
        <p:grpSpPr>
          <a:xfrm>
            <a:off x="509500" y="388807"/>
            <a:ext cx="427066" cy="779208"/>
            <a:chOff x="8599090" y="437227"/>
            <a:chExt cx="247395" cy="451388"/>
          </a:xfrm>
        </p:grpSpPr>
        <p:sp>
          <p:nvSpPr>
            <p:cNvPr id="7" name="Forme libre : forme 6">
              <a:extLst>
                <a:ext uri="{FF2B5EF4-FFF2-40B4-BE49-F238E27FC236}">
                  <a16:creationId xmlns:a16="http://schemas.microsoft.com/office/drawing/2014/main" id="{DF29E771-F617-EE2A-1FDB-5D7B8F3B2929}"/>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US" noProof="0" dirty="0"/>
            </a:p>
          </p:txBody>
        </p:sp>
        <p:sp>
          <p:nvSpPr>
            <p:cNvPr id="8" name="Forme libre : forme 7">
              <a:extLst>
                <a:ext uri="{FF2B5EF4-FFF2-40B4-BE49-F238E27FC236}">
                  <a16:creationId xmlns:a16="http://schemas.microsoft.com/office/drawing/2014/main" id="{7358DA9C-2486-D4F0-E27B-9886106E72C6}"/>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9" name="Forme libre : forme 8">
              <a:extLst>
                <a:ext uri="{FF2B5EF4-FFF2-40B4-BE49-F238E27FC236}">
                  <a16:creationId xmlns:a16="http://schemas.microsoft.com/office/drawing/2014/main" id="{B9E98BCB-1694-8727-E524-63B9C8BAD767}"/>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US" noProof="0" dirty="0"/>
            </a:p>
          </p:txBody>
        </p:sp>
        <p:sp>
          <p:nvSpPr>
            <p:cNvPr id="10" name="Forme libre : forme 9">
              <a:extLst>
                <a:ext uri="{FF2B5EF4-FFF2-40B4-BE49-F238E27FC236}">
                  <a16:creationId xmlns:a16="http://schemas.microsoft.com/office/drawing/2014/main" id="{1D5569D3-0B27-FD99-FA85-DB0EDDAE2E5E}"/>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1" name="Forme libre : forme 10">
              <a:extLst>
                <a:ext uri="{FF2B5EF4-FFF2-40B4-BE49-F238E27FC236}">
                  <a16:creationId xmlns:a16="http://schemas.microsoft.com/office/drawing/2014/main" id="{3239E65E-EEBA-B431-A684-D9EB242F0CAC}"/>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2" name="Forme libre : forme 11">
              <a:extLst>
                <a:ext uri="{FF2B5EF4-FFF2-40B4-BE49-F238E27FC236}">
                  <a16:creationId xmlns:a16="http://schemas.microsoft.com/office/drawing/2014/main" id="{C05A06F8-6B80-3135-7B73-1BFDCF7E1613}"/>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US" noProof="0" dirty="0"/>
            </a:p>
          </p:txBody>
        </p:sp>
        <p:sp>
          <p:nvSpPr>
            <p:cNvPr id="13" name="Forme libre : forme 12">
              <a:extLst>
                <a:ext uri="{FF2B5EF4-FFF2-40B4-BE49-F238E27FC236}">
                  <a16:creationId xmlns:a16="http://schemas.microsoft.com/office/drawing/2014/main" id="{567F8B49-DF67-AEA3-E690-5A9F2E0C789A}"/>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4" name="Forme libre : forme 13">
              <a:extLst>
                <a:ext uri="{FF2B5EF4-FFF2-40B4-BE49-F238E27FC236}">
                  <a16:creationId xmlns:a16="http://schemas.microsoft.com/office/drawing/2014/main" id="{983EFD89-EEFA-275D-C2E8-6078EEE19621}"/>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5" name="Forme libre : forme 14">
              <a:extLst>
                <a:ext uri="{FF2B5EF4-FFF2-40B4-BE49-F238E27FC236}">
                  <a16:creationId xmlns:a16="http://schemas.microsoft.com/office/drawing/2014/main" id="{50AF8341-1A63-9AA1-23F9-3269C518D1E3}"/>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US" noProof="0" dirty="0"/>
            </a:p>
          </p:txBody>
        </p:sp>
        <p:sp>
          <p:nvSpPr>
            <p:cNvPr id="16" name="Forme libre : forme 15">
              <a:extLst>
                <a:ext uri="{FF2B5EF4-FFF2-40B4-BE49-F238E27FC236}">
                  <a16:creationId xmlns:a16="http://schemas.microsoft.com/office/drawing/2014/main" id="{09707589-376D-779D-33AC-7EC3C5DC5B23}"/>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US" noProof="0" dirty="0"/>
            </a:p>
          </p:txBody>
        </p:sp>
        <p:sp>
          <p:nvSpPr>
            <p:cNvPr id="17" name="Forme libre : forme 16">
              <a:extLst>
                <a:ext uri="{FF2B5EF4-FFF2-40B4-BE49-F238E27FC236}">
                  <a16:creationId xmlns:a16="http://schemas.microsoft.com/office/drawing/2014/main" id="{0DF4F0D9-F077-28DE-947F-9AB636CEA675}"/>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18" name="Forme libre : forme 17">
              <a:extLst>
                <a:ext uri="{FF2B5EF4-FFF2-40B4-BE49-F238E27FC236}">
                  <a16:creationId xmlns:a16="http://schemas.microsoft.com/office/drawing/2014/main" id="{CD419009-D228-A6D7-9411-320A1860AE5D}"/>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19" name="Forme libre : forme 18">
              <a:extLst>
                <a:ext uri="{FF2B5EF4-FFF2-40B4-BE49-F238E27FC236}">
                  <a16:creationId xmlns:a16="http://schemas.microsoft.com/office/drawing/2014/main" id="{CB476DAA-189A-58FA-435B-985EB4E851DB}"/>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0" name="Forme libre : forme 19">
              <a:extLst>
                <a:ext uri="{FF2B5EF4-FFF2-40B4-BE49-F238E27FC236}">
                  <a16:creationId xmlns:a16="http://schemas.microsoft.com/office/drawing/2014/main" id="{356F66B6-A7E2-3755-4245-B44EA0C0E2C0}"/>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US" noProof="0" dirty="0"/>
            </a:p>
          </p:txBody>
        </p:sp>
        <p:sp>
          <p:nvSpPr>
            <p:cNvPr id="21" name="Forme libre : forme 20">
              <a:extLst>
                <a:ext uri="{FF2B5EF4-FFF2-40B4-BE49-F238E27FC236}">
                  <a16:creationId xmlns:a16="http://schemas.microsoft.com/office/drawing/2014/main" id="{C91E05B2-CBAD-1DAA-8DCA-1B6AB5D37CD2}"/>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US" noProof="0" dirty="0"/>
            </a:p>
          </p:txBody>
        </p:sp>
        <p:sp>
          <p:nvSpPr>
            <p:cNvPr id="22" name="Forme libre : forme 21">
              <a:extLst>
                <a:ext uri="{FF2B5EF4-FFF2-40B4-BE49-F238E27FC236}">
                  <a16:creationId xmlns:a16="http://schemas.microsoft.com/office/drawing/2014/main" id="{38797E64-E2C2-A267-6F3C-A41031DFC56A}"/>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3" name="Forme libre : forme 22">
              <a:extLst>
                <a:ext uri="{FF2B5EF4-FFF2-40B4-BE49-F238E27FC236}">
                  <a16:creationId xmlns:a16="http://schemas.microsoft.com/office/drawing/2014/main" id="{43186A9F-238C-EBC0-3B7E-9F46E9FE3F08}"/>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4" name="Forme libre : forme 23">
              <a:extLst>
                <a:ext uri="{FF2B5EF4-FFF2-40B4-BE49-F238E27FC236}">
                  <a16:creationId xmlns:a16="http://schemas.microsoft.com/office/drawing/2014/main" id="{7FED9CC9-8BA0-45E1-1309-AA09749C61EB}"/>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5" name="Forme libre : forme 24">
              <a:extLst>
                <a:ext uri="{FF2B5EF4-FFF2-40B4-BE49-F238E27FC236}">
                  <a16:creationId xmlns:a16="http://schemas.microsoft.com/office/drawing/2014/main" id="{CD239931-B16E-185D-0BEB-B124A46A0558}"/>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US" noProof="0" dirty="0"/>
            </a:p>
          </p:txBody>
        </p:sp>
        <p:sp>
          <p:nvSpPr>
            <p:cNvPr id="26" name="Forme libre : forme 25">
              <a:extLst>
                <a:ext uri="{FF2B5EF4-FFF2-40B4-BE49-F238E27FC236}">
                  <a16:creationId xmlns:a16="http://schemas.microsoft.com/office/drawing/2014/main" id="{FABBA0E4-58E0-EFA1-59AC-34837B4F3021}"/>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27" name="Forme libre : forme 26">
              <a:extLst>
                <a:ext uri="{FF2B5EF4-FFF2-40B4-BE49-F238E27FC236}">
                  <a16:creationId xmlns:a16="http://schemas.microsoft.com/office/drawing/2014/main" id="{DC65BC2A-B473-F05F-19E2-CCA90F0D88D7}"/>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28" name="Forme libre : forme 27">
              <a:extLst>
                <a:ext uri="{FF2B5EF4-FFF2-40B4-BE49-F238E27FC236}">
                  <a16:creationId xmlns:a16="http://schemas.microsoft.com/office/drawing/2014/main" id="{B0448E37-A68E-C0E8-6835-D683D7B5AE7B}"/>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US" noProof="0" dirty="0"/>
            </a:p>
          </p:txBody>
        </p:sp>
        <p:sp>
          <p:nvSpPr>
            <p:cNvPr id="29" name="Forme libre : forme 28">
              <a:extLst>
                <a:ext uri="{FF2B5EF4-FFF2-40B4-BE49-F238E27FC236}">
                  <a16:creationId xmlns:a16="http://schemas.microsoft.com/office/drawing/2014/main" id="{7965FE3C-A9DF-98AC-4553-BC374361C216}"/>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0" name="Forme libre : forme 29">
              <a:extLst>
                <a:ext uri="{FF2B5EF4-FFF2-40B4-BE49-F238E27FC236}">
                  <a16:creationId xmlns:a16="http://schemas.microsoft.com/office/drawing/2014/main" id="{C245E782-DAB4-0506-E9FF-96719CC7EE3D}"/>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US" noProof="0" dirty="0"/>
            </a:p>
          </p:txBody>
        </p:sp>
        <p:sp>
          <p:nvSpPr>
            <p:cNvPr id="31" name="Forme libre : forme 30">
              <a:extLst>
                <a:ext uri="{FF2B5EF4-FFF2-40B4-BE49-F238E27FC236}">
                  <a16:creationId xmlns:a16="http://schemas.microsoft.com/office/drawing/2014/main" id="{97CEBF9C-299E-D174-D65E-FFEBACB6C793}"/>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US" noProof="0" dirty="0"/>
            </a:p>
          </p:txBody>
        </p:sp>
      </p:grpSp>
      <p:sp>
        <p:nvSpPr>
          <p:cNvPr id="6" name="Forme libre : forme 5">
            <a:extLst>
              <a:ext uri="{FF2B5EF4-FFF2-40B4-BE49-F238E27FC236}">
                <a16:creationId xmlns:a16="http://schemas.microsoft.com/office/drawing/2014/main" id="{D55C2911-F68B-8AA2-B436-413D20257507}"/>
              </a:ext>
            </a:extLst>
          </p:cNvPr>
          <p:cNvSpPr/>
          <p:nvPr/>
        </p:nvSpPr>
        <p:spPr>
          <a:xfrm>
            <a:off x="467075" y="1252047"/>
            <a:ext cx="511916" cy="50785"/>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bg1"/>
          </a:solidFill>
          <a:ln w="2800" cap="flat">
            <a:noFill/>
            <a:prstDash val="solid"/>
            <a:round/>
          </a:ln>
        </p:spPr>
        <p:txBody>
          <a:bodyPr rtlCol="0" anchor="ctr"/>
          <a:lstStyle/>
          <a:p>
            <a:endParaRPr lang="en-US" noProof="0" dirty="0"/>
          </a:p>
        </p:txBody>
      </p:sp>
      <p:pic>
        <p:nvPicPr>
          <p:cNvPr id="35" name="Graphique 34">
            <a:extLst>
              <a:ext uri="{FF2B5EF4-FFF2-40B4-BE49-F238E27FC236}">
                <a16:creationId xmlns:a16="http://schemas.microsoft.com/office/drawing/2014/main" id="{2434FEAE-4EBB-B4E0-03E3-6ABB9C8D3133}"/>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075" y="4699070"/>
            <a:ext cx="752421" cy="115049"/>
          </a:xfrm>
          <a:prstGeom prst="rect">
            <a:avLst/>
          </a:prstGeom>
        </p:spPr>
      </p:pic>
      <p:sp>
        <p:nvSpPr>
          <p:cNvPr id="36" name="Titre 35">
            <a:extLst>
              <a:ext uri="{FF2B5EF4-FFF2-40B4-BE49-F238E27FC236}">
                <a16:creationId xmlns:a16="http://schemas.microsoft.com/office/drawing/2014/main" id="{19806E86-A7F6-4D4C-8BD4-10F74E886C18}"/>
              </a:ext>
            </a:extLst>
          </p:cNvPr>
          <p:cNvSpPr>
            <a:spLocks noGrp="1"/>
          </p:cNvSpPr>
          <p:nvPr userDrawn="1">
            <p:ph type="title" hasCustomPrompt="1"/>
          </p:nvPr>
        </p:nvSpPr>
        <p:spPr>
          <a:xfrm>
            <a:off x="467075" y="2574121"/>
            <a:ext cx="7886700" cy="369332"/>
          </a:xfrm>
        </p:spPr>
        <p:txBody>
          <a:bodyPr/>
          <a:lstStyle>
            <a:lvl1pPr>
              <a:defRPr sz="2400" b="0" spc="300" baseline="0">
                <a:solidFill>
                  <a:schemeClr val="bg1"/>
                </a:solidFill>
              </a:defRPr>
            </a:lvl1pPr>
          </a:lstStyle>
          <a:p>
            <a:r>
              <a:rPr lang="en-US" noProof="0" dirty="0"/>
              <a:t>Thank you</a:t>
            </a:r>
          </a:p>
        </p:txBody>
      </p:sp>
    </p:spTree>
    <p:extLst>
      <p:ext uri="{BB962C8B-B14F-4D97-AF65-F5344CB8AC3E}">
        <p14:creationId xmlns:p14="http://schemas.microsoft.com/office/powerpoint/2010/main" val="309359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71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C">
    <p:bg>
      <p:bgPr>
        <a:solidFill>
          <a:srgbClr val="1E1E1E"/>
        </a:solidFill>
        <a:effectLst/>
      </p:bgPr>
    </p:bg>
    <p:spTree>
      <p:nvGrpSpPr>
        <p:cNvPr id="1" name=""/>
        <p:cNvGrpSpPr/>
        <p:nvPr/>
      </p:nvGrpSpPr>
      <p:grpSpPr>
        <a:xfrm>
          <a:off x="0" y="0"/>
          <a:ext cx="0" cy="0"/>
          <a:chOff x="0" y="0"/>
          <a:chExt cx="0" cy="0"/>
        </a:xfrm>
      </p:grpSpPr>
      <p:pic>
        <p:nvPicPr>
          <p:cNvPr id="14" name="Image 13" descr="Une image contenant capture d’écran, noir, obscurité, noir et blanc&#10;&#10;Description générée automatiquement">
            <a:extLst>
              <a:ext uri="{FF2B5EF4-FFF2-40B4-BE49-F238E27FC236}">
                <a16:creationId xmlns:a16="http://schemas.microsoft.com/office/drawing/2014/main" id="{0FB105AC-0BE9-D788-3AFD-45B3FD8707F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re 1">
            <a:extLst>
              <a:ext uri="{FF2B5EF4-FFF2-40B4-BE49-F238E27FC236}">
                <a16:creationId xmlns:a16="http://schemas.microsoft.com/office/drawing/2014/main" id="{461883EF-4223-577C-2422-DEA4B9D9D355}"/>
              </a:ext>
            </a:extLst>
          </p:cNvPr>
          <p:cNvSpPr>
            <a:spLocks noGrp="1"/>
          </p:cNvSpPr>
          <p:nvPr>
            <p:ph type="ctrTitle" hasCustomPrompt="1"/>
          </p:nvPr>
        </p:nvSpPr>
        <p:spPr>
          <a:xfrm>
            <a:off x="422910" y="2398992"/>
            <a:ext cx="8298180" cy="215444"/>
          </a:xfrm>
        </p:spPr>
        <p:txBody>
          <a:bodyPr anchor="b"/>
          <a:lstStyle>
            <a:lvl1pPr algn="ctr">
              <a:lnSpc>
                <a:spcPct val="100000"/>
              </a:lnSpc>
              <a:spcBef>
                <a:spcPts val="0"/>
              </a:spcBef>
              <a:defRPr sz="1400" b="0" spc="300">
                <a:solidFill>
                  <a:schemeClr val="bg1"/>
                </a:solidFill>
              </a:defRPr>
            </a:lvl1pPr>
          </a:lstStyle>
          <a:p>
            <a:r>
              <a:rPr lang="en-US" noProof="0" dirty="0"/>
              <a:t>Presentation title</a:t>
            </a:r>
          </a:p>
        </p:txBody>
      </p:sp>
      <p:sp>
        <p:nvSpPr>
          <p:cNvPr id="3" name="Sous-titre 2">
            <a:extLst>
              <a:ext uri="{FF2B5EF4-FFF2-40B4-BE49-F238E27FC236}">
                <a16:creationId xmlns:a16="http://schemas.microsoft.com/office/drawing/2014/main" id="{0DEFBF33-EF9F-8B2C-66BF-92927E4C6976}"/>
              </a:ext>
            </a:extLst>
          </p:cNvPr>
          <p:cNvSpPr>
            <a:spLocks noGrp="1"/>
          </p:cNvSpPr>
          <p:nvPr>
            <p:ph type="subTitle" idx="1" hasCustomPrompt="1"/>
          </p:nvPr>
        </p:nvSpPr>
        <p:spPr>
          <a:xfrm>
            <a:off x="422910" y="2642377"/>
            <a:ext cx="8298180" cy="430887"/>
          </a:xfrm>
        </p:spPr>
        <p:txBody>
          <a:bodyPr/>
          <a:lstStyle>
            <a:lvl1pPr marL="0" indent="0" algn="ctr">
              <a:lnSpc>
                <a:spcPct val="100000"/>
              </a:lnSpc>
              <a:spcBef>
                <a:spcPts val="0"/>
              </a:spcBef>
              <a:buNone/>
              <a:defRPr sz="1400" b="1" cap="all" spc="300" baseline="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DOLOR SIT AMET</a:t>
            </a:r>
          </a:p>
          <a:p>
            <a:r>
              <a:rPr lang="en-US" noProof="0" dirty="0"/>
              <a:t>CONSECTETUE</a:t>
            </a:r>
          </a:p>
        </p:txBody>
      </p:sp>
      <p:sp>
        <p:nvSpPr>
          <p:cNvPr id="4" name="Espace réservé de la date 3">
            <a:extLst>
              <a:ext uri="{FF2B5EF4-FFF2-40B4-BE49-F238E27FC236}">
                <a16:creationId xmlns:a16="http://schemas.microsoft.com/office/drawing/2014/main" id="{7BB8FB6D-0231-12AE-EDFE-64DEF2EF4C30}"/>
              </a:ext>
            </a:extLst>
          </p:cNvPr>
          <p:cNvSpPr>
            <a:spLocks noGrp="1"/>
          </p:cNvSpPr>
          <p:nvPr>
            <p:ph type="dt" sz="half" idx="10"/>
          </p:nvPr>
        </p:nvSpPr>
        <p:spPr>
          <a:xfrm>
            <a:off x="3636818" y="4694630"/>
            <a:ext cx="1870364" cy="105578"/>
          </a:xfrm>
        </p:spPr>
        <p:txBody>
          <a:bodyPr/>
          <a:lstStyle>
            <a:lvl1pPr>
              <a:defRPr sz="700" spc="200" baseline="0">
                <a:solidFill>
                  <a:schemeClr val="bg1"/>
                </a:solidFill>
                <a:latin typeface="Wix Madefor Display" panose="020B0503020203020203" pitchFamily="34" charset="0"/>
                <a:cs typeface="Wix Madefor Display" panose="020B0503020203020203" pitchFamily="34" charset="0"/>
              </a:defRPr>
            </a:lvl1pPr>
          </a:lstStyle>
          <a:p>
            <a:fld id="{F3D93205-A67B-4B32-8802-9A18179370A9}" type="datetime1">
              <a:rPr lang="en-US" noProof="0" smtClean="0"/>
              <a:t>10/1/24</a:t>
            </a:fld>
            <a:endParaRPr lang="en-US" noProof="0" dirty="0"/>
          </a:p>
        </p:txBody>
      </p:sp>
      <p:pic>
        <p:nvPicPr>
          <p:cNvPr id="12" name="Graphique 11">
            <a:extLst>
              <a:ext uri="{FF2B5EF4-FFF2-40B4-BE49-F238E27FC236}">
                <a16:creationId xmlns:a16="http://schemas.microsoft.com/office/drawing/2014/main" id="{0A495D7B-DE76-6944-5DA8-FBA12DEFB0B9}"/>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8184" y="350513"/>
            <a:ext cx="507631" cy="913736"/>
          </a:xfrm>
          <a:prstGeom prst="rect">
            <a:avLst/>
          </a:prstGeom>
        </p:spPr>
      </p:pic>
    </p:spTree>
    <p:extLst>
      <p:ext uri="{BB962C8B-B14F-4D97-AF65-F5344CB8AC3E}">
        <p14:creationId xmlns:p14="http://schemas.microsoft.com/office/powerpoint/2010/main" val="39763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2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over D">
    <p:bg>
      <p:bgPr>
        <a:solidFill>
          <a:srgbClr val="1E1E1E"/>
        </a:solidFill>
        <a:effectLst/>
      </p:bgPr>
    </p:bg>
    <p:spTree>
      <p:nvGrpSpPr>
        <p:cNvPr id="1" name=""/>
        <p:cNvGrpSpPr/>
        <p:nvPr/>
      </p:nvGrpSpPr>
      <p:grpSpPr>
        <a:xfrm>
          <a:off x="0" y="0"/>
          <a:ext cx="0" cy="0"/>
          <a:chOff x="0" y="0"/>
          <a:chExt cx="0" cy="0"/>
        </a:xfrm>
      </p:grpSpPr>
      <p:pic>
        <p:nvPicPr>
          <p:cNvPr id="6" name="Image 5" descr="Une image contenant capture d’écran, Caractère coloré, Graphique, art&#10;&#10;Description générée automatiquement">
            <a:extLst>
              <a:ext uri="{FF2B5EF4-FFF2-40B4-BE49-F238E27FC236}">
                <a16:creationId xmlns:a16="http://schemas.microsoft.com/office/drawing/2014/main" id="{E3E65026-C9A6-080A-0063-CD03B8DA48D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9143999" cy="5143500"/>
          </a:xfrm>
          <a:prstGeom prst="rect">
            <a:avLst/>
          </a:prstGeom>
        </p:spPr>
      </p:pic>
      <p:sp>
        <p:nvSpPr>
          <p:cNvPr id="2" name="Titre 1">
            <a:extLst>
              <a:ext uri="{FF2B5EF4-FFF2-40B4-BE49-F238E27FC236}">
                <a16:creationId xmlns:a16="http://schemas.microsoft.com/office/drawing/2014/main" id="{461883EF-4223-577C-2422-DEA4B9D9D355}"/>
              </a:ext>
            </a:extLst>
          </p:cNvPr>
          <p:cNvSpPr>
            <a:spLocks noGrp="1"/>
          </p:cNvSpPr>
          <p:nvPr>
            <p:ph type="ctrTitle" hasCustomPrompt="1"/>
          </p:nvPr>
        </p:nvSpPr>
        <p:spPr>
          <a:xfrm>
            <a:off x="422910" y="2397655"/>
            <a:ext cx="8298180" cy="215444"/>
          </a:xfrm>
        </p:spPr>
        <p:txBody>
          <a:bodyPr anchor="b"/>
          <a:lstStyle>
            <a:lvl1pPr algn="ctr">
              <a:lnSpc>
                <a:spcPct val="100000"/>
              </a:lnSpc>
              <a:spcBef>
                <a:spcPts val="0"/>
              </a:spcBef>
              <a:defRPr sz="1400" b="0" spc="300">
                <a:solidFill>
                  <a:schemeClr val="bg1"/>
                </a:solidFill>
              </a:defRPr>
            </a:lvl1pPr>
          </a:lstStyle>
          <a:p>
            <a:r>
              <a:rPr lang="en-US" noProof="0" dirty="0"/>
              <a:t>Presentation title</a:t>
            </a:r>
          </a:p>
        </p:txBody>
      </p:sp>
      <p:sp>
        <p:nvSpPr>
          <p:cNvPr id="3" name="Sous-titre 2">
            <a:extLst>
              <a:ext uri="{FF2B5EF4-FFF2-40B4-BE49-F238E27FC236}">
                <a16:creationId xmlns:a16="http://schemas.microsoft.com/office/drawing/2014/main" id="{0DEFBF33-EF9F-8B2C-66BF-92927E4C6976}"/>
              </a:ext>
            </a:extLst>
          </p:cNvPr>
          <p:cNvSpPr>
            <a:spLocks noGrp="1"/>
          </p:cNvSpPr>
          <p:nvPr>
            <p:ph type="subTitle" idx="1" hasCustomPrompt="1"/>
          </p:nvPr>
        </p:nvSpPr>
        <p:spPr>
          <a:xfrm>
            <a:off x="422910" y="2642377"/>
            <a:ext cx="8298180" cy="430887"/>
          </a:xfrm>
        </p:spPr>
        <p:txBody>
          <a:bodyPr/>
          <a:lstStyle>
            <a:lvl1pPr marL="0" indent="0" algn="ctr">
              <a:lnSpc>
                <a:spcPct val="100000"/>
              </a:lnSpc>
              <a:spcBef>
                <a:spcPts val="0"/>
              </a:spcBef>
              <a:buNone/>
              <a:defRPr sz="1400" b="1" cap="all" spc="300" baseline="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DOLOR SIT AMET</a:t>
            </a:r>
          </a:p>
          <a:p>
            <a:r>
              <a:rPr lang="en-US" noProof="0" dirty="0"/>
              <a:t>CONSECTETUE</a:t>
            </a:r>
          </a:p>
        </p:txBody>
      </p:sp>
      <p:sp>
        <p:nvSpPr>
          <p:cNvPr id="4" name="Espace réservé de la date 3">
            <a:extLst>
              <a:ext uri="{FF2B5EF4-FFF2-40B4-BE49-F238E27FC236}">
                <a16:creationId xmlns:a16="http://schemas.microsoft.com/office/drawing/2014/main" id="{7BB8FB6D-0231-12AE-EDFE-64DEF2EF4C30}"/>
              </a:ext>
            </a:extLst>
          </p:cNvPr>
          <p:cNvSpPr>
            <a:spLocks noGrp="1"/>
          </p:cNvSpPr>
          <p:nvPr>
            <p:ph type="dt" sz="half" idx="10"/>
          </p:nvPr>
        </p:nvSpPr>
        <p:spPr>
          <a:xfrm>
            <a:off x="3636818" y="4694630"/>
            <a:ext cx="1870364" cy="105578"/>
          </a:xfrm>
        </p:spPr>
        <p:txBody>
          <a:bodyPr/>
          <a:lstStyle>
            <a:lvl1pPr>
              <a:defRPr sz="700" spc="200" baseline="0">
                <a:solidFill>
                  <a:schemeClr val="bg1"/>
                </a:solidFill>
                <a:latin typeface="Wix Madefor Display" panose="020B0503020203020203" pitchFamily="34" charset="0"/>
                <a:cs typeface="Wix Madefor Display" panose="020B0503020203020203" pitchFamily="34" charset="0"/>
              </a:defRPr>
            </a:lvl1pPr>
          </a:lstStyle>
          <a:p>
            <a:fld id="{BBDDEBE8-1FD0-4C83-B030-3A1E15B15524}" type="datetime1">
              <a:rPr lang="en-US" noProof="0" smtClean="0"/>
              <a:t>10/1/24</a:t>
            </a:fld>
            <a:endParaRPr lang="en-US" noProof="0" dirty="0"/>
          </a:p>
        </p:txBody>
      </p:sp>
      <p:pic>
        <p:nvPicPr>
          <p:cNvPr id="12" name="Graphique 11">
            <a:extLst>
              <a:ext uri="{FF2B5EF4-FFF2-40B4-BE49-F238E27FC236}">
                <a16:creationId xmlns:a16="http://schemas.microsoft.com/office/drawing/2014/main" id="{0A495D7B-DE76-6944-5DA8-FBA12DEFB0B9}"/>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8184" y="350513"/>
            <a:ext cx="507631" cy="913736"/>
          </a:xfrm>
          <a:prstGeom prst="rect">
            <a:avLst/>
          </a:prstGeom>
        </p:spPr>
      </p:pic>
    </p:spTree>
    <p:extLst>
      <p:ext uri="{BB962C8B-B14F-4D97-AF65-F5344CB8AC3E}">
        <p14:creationId xmlns:p14="http://schemas.microsoft.com/office/powerpoint/2010/main" val="321065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A">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voiture, Bleu électrique, bleu, automobile&#10;&#10;Description générée automatiquement">
            <a:extLst>
              <a:ext uri="{FF2B5EF4-FFF2-40B4-BE49-F238E27FC236}">
                <a16:creationId xmlns:a16="http://schemas.microsoft.com/office/drawing/2014/main" id="{F6D887AD-728E-9FE2-23C7-4C289C29E3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re 6">
            <a:extLst>
              <a:ext uri="{FF2B5EF4-FFF2-40B4-BE49-F238E27FC236}">
                <a16:creationId xmlns:a16="http://schemas.microsoft.com/office/drawing/2014/main" id="{BFE81F54-FDB3-D94C-8167-9E7F82173824}"/>
              </a:ext>
            </a:extLst>
          </p:cNvPr>
          <p:cNvSpPr>
            <a:spLocks noGrp="1"/>
          </p:cNvSpPr>
          <p:nvPr>
            <p:ph type="title" hasCustomPrompt="1"/>
          </p:nvPr>
        </p:nvSpPr>
        <p:spPr>
          <a:xfrm>
            <a:off x="649288" y="1380415"/>
            <a:ext cx="1917700" cy="1231106"/>
          </a:xfrm>
        </p:spPr>
        <p:txBody>
          <a:bodyPr anchor="b"/>
          <a:lstStyle>
            <a:lvl1pPr>
              <a:defRPr sz="8000" b="0" spc="300" baseline="0">
                <a:solidFill>
                  <a:schemeClr val="bg1"/>
                </a:solidFill>
                <a:latin typeface="NouvelR Semibold" pitchFamily="50" charset="0"/>
              </a:defRPr>
            </a:lvl1pPr>
          </a:lstStyle>
          <a:p>
            <a:r>
              <a:rPr lang="en-US" noProof="0" dirty="0"/>
              <a:t>1</a:t>
            </a:r>
          </a:p>
        </p:txBody>
      </p:sp>
      <p:sp>
        <p:nvSpPr>
          <p:cNvPr id="12" name="Espace réservé du texte 10">
            <a:extLst>
              <a:ext uri="{FF2B5EF4-FFF2-40B4-BE49-F238E27FC236}">
                <a16:creationId xmlns:a16="http://schemas.microsoft.com/office/drawing/2014/main" id="{6E4361EB-52BA-DA85-9808-61016206F479}"/>
              </a:ext>
            </a:extLst>
          </p:cNvPr>
          <p:cNvSpPr>
            <a:spLocks noGrp="1"/>
          </p:cNvSpPr>
          <p:nvPr>
            <p:ph type="body" sz="quarter" idx="11" hasCustomPrompt="1"/>
          </p:nvPr>
        </p:nvSpPr>
        <p:spPr>
          <a:xfrm>
            <a:off x="649288" y="2637716"/>
            <a:ext cx="6423189" cy="950966"/>
          </a:xfrm>
        </p:spPr>
        <p:txBody>
          <a:bodyPr/>
          <a:lstStyle>
            <a:lvl1pPr>
              <a:lnSpc>
                <a:spcPct val="99000"/>
              </a:lnSpc>
              <a:defRPr sz="800" cap="all" spc="300" baseline="0">
                <a:solidFill>
                  <a:schemeClr val="bg1"/>
                </a:solidFill>
                <a:latin typeface="+mj-lt"/>
              </a:defRPr>
            </a:lvl1pPr>
            <a:lvl2pPr marL="0" indent="0">
              <a:lnSpc>
                <a:spcPct val="99000"/>
              </a:lnSpc>
              <a:spcAft>
                <a:spcPts val="1000"/>
              </a:spcAft>
              <a:buNone/>
              <a:defRPr lang="fr-FR" sz="2300" b="1" kern="1200" cap="all" spc="300" baseline="0" smtClean="0">
                <a:solidFill>
                  <a:schemeClr val="bg1"/>
                </a:solidFill>
                <a:latin typeface="+mj-lt"/>
                <a:ea typeface="+mj-ea"/>
                <a:cs typeface="+mj-cs"/>
              </a:defRPr>
            </a:lvl2pPr>
            <a:lvl3pPr>
              <a:lnSpc>
                <a:spcPct val="99000"/>
              </a:lnSpc>
              <a:defRPr/>
            </a:lvl3pPr>
            <a:lvl4pPr>
              <a:lnSpc>
                <a:spcPct val="99000"/>
              </a:lnSpc>
              <a:defRPr/>
            </a:lvl4pPr>
            <a:lvl5pPr>
              <a:lnSpc>
                <a:spcPct val="99000"/>
              </a:lnSpc>
              <a:defRPr/>
            </a:lvl5pPr>
          </a:lstStyle>
          <a:p>
            <a:pPr lvl="1"/>
            <a:r>
              <a:rPr lang="en-US" noProof="0" dirty="0"/>
              <a:t>Lorem ipsum</a:t>
            </a:r>
            <a:br>
              <a:rPr lang="en-US" noProof="0" dirty="0"/>
            </a:br>
            <a:r>
              <a:rPr lang="en-US" noProof="0" dirty="0"/>
              <a:t>dolor sit</a:t>
            </a:r>
          </a:p>
          <a:p>
            <a:pPr lvl="0"/>
            <a:r>
              <a:rPr lang="en-US" noProof="0" dirty="0"/>
              <a:t>SUB TITLE ON ONE LINE</a:t>
            </a:r>
          </a:p>
        </p:txBody>
      </p:sp>
    </p:spTree>
    <p:extLst>
      <p:ext uri="{BB962C8B-B14F-4D97-AF65-F5344CB8AC3E}">
        <p14:creationId xmlns:p14="http://schemas.microsoft.com/office/powerpoint/2010/main" val="148857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B">
    <p:bg>
      <p:bgPr>
        <a:solidFill>
          <a:schemeClr val="tx1"/>
        </a:solidFill>
        <a:effectLst/>
      </p:bgPr>
    </p:bg>
    <p:spTree>
      <p:nvGrpSpPr>
        <p:cNvPr id="1" name=""/>
        <p:cNvGrpSpPr/>
        <p:nvPr/>
      </p:nvGrpSpPr>
      <p:grpSpPr>
        <a:xfrm>
          <a:off x="0" y="0"/>
          <a:ext cx="0" cy="0"/>
          <a:chOff x="0" y="0"/>
          <a:chExt cx="0" cy="0"/>
        </a:xfrm>
      </p:grpSpPr>
      <p:pic>
        <p:nvPicPr>
          <p:cNvPr id="4" name="Image 3" descr="Une image contenant piano, clavier, musique&#10;&#10;Description générée automatiquement">
            <a:extLst>
              <a:ext uri="{FF2B5EF4-FFF2-40B4-BE49-F238E27FC236}">
                <a16:creationId xmlns:a16="http://schemas.microsoft.com/office/drawing/2014/main" id="{0E09A80F-198A-E5C7-1BC0-7B51CF8C7D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re 6">
            <a:extLst>
              <a:ext uri="{FF2B5EF4-FFF2-40B4-BE49-F238E27FC236}">
                <a16:creationId xmlns:a16="http://schemas.microsoft.com/office/drawing/2014/main" id="{BFE81F54-FDB3-D94C-8167-9E7F82173824}"/>
              </a:ext>
            </a:extLst>
          </p:cNvPr>
          <p:cNvSpPr>
            <a:spLocks noGrp="1"/>
          </p:cNvSpPr>
          <p:nvPr>
            <p:ph type="title" hasCustomPrompt="1"/>
          </p:nvPr>
        </p:nvSpPr>
        <p:spPr>
          <a:xfrm>
            <a:off x="649288" y="1380415"/>
            <a:ext cx="1917700" cy="1231106"/>
          </a:xfrm>
        </p:spPr>
        <p:txBody>
          <a:bodyPr anchor="b"/>
          <a:lstStyle>
            <a:lvl1pPr>
              <a:defRPr sz="8000" b="0" spc="300" baseline="0">
                <a:solidFill>
                  <a:schemeClr val="bg1"/>
                </a:solidFill>
                <a:latin typeface="NouvelR Semibold" pitchFamily="50" charset="0"/>
              </a:defRPr>
            </a:lvl1pPr>
          </a:lstStyle>
          <a:p>
            <a:r>
              <a:rPr lang="en-US" noProof="0" dirty="0"/>
              <a:t>2</a:t>
            </a:r>
          </a:p>
        </p:txBody>
      </p:sp>
      <p:sp>
        <p:nvSpPr>
          <p:cNvPr id="12" name="Espace réservé du texte 10">
            <a:extLst>
              <a:ext uri="{FF2B5EF4-FFF2-40B4-BE49-F238E27FC236}">
                <a16:creationId xmlns:a16="http://schemas.microsoft.com/office/drawing/2014/main" id="{6E4361EB-52BA-DA85-9808-61016206F479}"/>
              </a:ext>
            </a:extLst>
          </p:cNvPr>
          <p:cNvSpPr>
            <a:spLocks noGrp="1"/>
          </p:cNvSpPr>
          <p:nvPr>
            <p:ph type="body" sz="quarter" idx="11" hasCustomPrompt="1"/>
          </p:nvPr>
        </p:nvSpPr>
        <p:spPr>
          <a:xfrm>
            <a:off x="649288" y="2637716"/>
            <a:ext cx="6423189" cy="950966"/>
          </a:xfrm>
        </p:spPr>
        <p:txBody>
          <a:bodyPr/>
          <a:lstStyle>
            <a:lvl1pPr>
              <a:lnSpc>
                <a:spcPct val="99000"/>
              </a:lnSpc>
              <a:defRPr sz="800" cap="all" spc="300" baseline="0">
                <a:solidFill>
                  <a:schemeClr val="bg1"/>
                </a:solidFill>
                <a:latin typeface="+mj-lt"/>
              </a:defRPr>
            </a:lvl1pPr>
            <a:lvl2pPr marL="0" indent="0">
              <a:lnSpc>
                <a:spcPct val="99000"/>
              </a:lnSpc>
              <a:spcAft>
                <a:spcPts val="1000"/>
              </a:spcAft>
              <a:buNone/>
              <a:defRPr lang="fr-FR" sz="2300" b="1" kern="1200" cap="all" spc="300" baseline="0" smtClean="0">
                <a:solidFill>
                  <a:schemeClr val="bg1"/>
                </a:solidFill>
                <a:latin typeface="+mj-lt"/>
                <a:ea typeface="+mj-ea"/>
                <a:cs typeface="+mj-cs"/>
              </a:defRPr>
            </a:lvl2pPr>
            <a:lvl3pPr>
              <a:lnSpc>
                <a:spcPct val="99000"/>
              </a:lnSpc>
              <a:defRPr/>
            </a:lvl3pPr>
            <a:lvl4pPr>
              <a:lnSpc>
                <a:spcPct val="99000"/>
              </a:lnSpc>
              <a:defRPr/>
            </a:lvl4pPr>
            <a:lvl5pPr>
              <a:lnSpc>
                <a:spcPct val="99000"/>
              </a:lnSpc>
              <a:defRPr/>
            </a:lvl5pPr>
          </a:lstStyle>
          <a:p>
            <a:pPr lvl="1"/>
            <a:r>
              <a:rPr lang="en-US" noProof="0" dirty="0"/>
              <a:t>Lorem ipsum</a:t>
            </a:r>
            <a:br>
              <a:rPr lang="en-US" noProof="0" dirty="0"/>
            </a:br>
            <a:r>
              <a:rPr lang="en-US" noProof="0" dirty="0"/>
              <a:t>dolor sit</a:t>
            </a:r>
          </a:p>
          <a:p>
            <a:pPr lvl="0"/>
            <a:r>
              <a:rPr lang="en-US" noProof="0" dirty="0"/>
              <a:t>SUB TITLE ON ONE LINE</a:t>
            </a:r>
          </a:p>
        </p:txBody>
      </p:sp>
    </p:spTree>
    <p:extLst>
      <p:ext uri="{BB962C8B-B14F-4D97-AF65-F5344CB8AC3E}">
        <p14:creationId xmlns:p14="http://schemas.microsoft.com/office/powerpoint/2010/main" val="129659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hapter C">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capture d’écran, bleu, ligne, Caractère coloré&#10;&#10;Description générée automatiquement">
            <a:extLst>
              <a:ext uri="{FF2B5EF4-FFF2-40B4-BE49-F238E27FC236}">
                <a16:creationId xmlns:a16="http://schemas.microsoft.com/office/drawing/2014/main" id="{91320939-FFA7-6D99-C879-C749B311D1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re 6">
            <a:extLst>
              <a:ext uri="{FF2B5EF4-FFF2-40B4-BE49-F238E27FC236}">
                <a16:creationId xmlns:a16="http://schemas.microsoft.com/office/drawing/2014/main" id="{BFE81F54-FDB3-D94C-8167-9E7F82173824}"/>
              </a:ext>
            </a:extLst>
          </p:cNvPr>
          <p:cNvSpPr>
            <a:spLocks noGrp="1"/>
          </p:cNvSpPr>
          <p:nvPr>
            <p:ph type="title" hasCustomPrompt="1"/>
          </p:nvPr>
        </p:nvSpPr>
        <p:spPr>
          <a:xfrm>
            <a:off x="649288" y="1380415"/>
            <a:ext cx="1917700" cy="1231106"/>
          </a:xfrm>
        </p:spPr>
        <p:txBody>
          <a:bodyPr anchor="b"/>
          <a:lstStyle>
            <a:lvl1pPr>
              <a:defRPr sz="8000" b="0" spc="300" baseline="0">
                <a:solidFill>
                  <a:schemeClr val="bg1"/>
                </a:solidFill>
                <a:latin typeface="NouvelR Semibold" pitchFamily="50" charset="0"/>
              </a:defRPr>
            </a:lvl1pPr>
          </a:lstStyle>
          <a:p>
            <a:r>
              <a:rPr lang="en-US" noProof="0" dirty="0"/>
              <a:t>3</a:t>
            </a:r>
          </a:p>
        </p:txBody>
      </p:sp>
      <p:sp>
        <p:nvSpPr>
          <p:cNvPr id="12" name="Espace réservé du texte 10">
            <a:extLst>
              <a:ext uri="{FF2B5EF4-FFF2-40B4-BE49-F238E27FC236}">
                <a16:creationId xmlns:a16="http://schemas.microsoft.com/office/drawing/2014/main" id="{6E4361EB-52BA-DA85-9808-61016206F479}"/>
              </a:ext>
            </a:extLst>
          </p:cNvPr>
          <p:cNvSpPr>
            <a:spLocks noGrp="1"/>
          </p:cNvSpPr>
          <p:nvPr>
            <p:ph type="body" sz="quarter" idx="11" hasCustomPrompt="1"/>
          </p:nvPr>
        </p:nvSpPr>
        <p:spPr>
          <a:xfrm>
            <a:off x="649288" y="2637716"/>
            <a:ext cx="6423189" cy="950966"/>
          </a:xfrm>
        </p:spPr>
        <p:txBody>
          <a:bodyPr/>
          <a:lstStyle>
            <a:lvl1pPr>
              <a:lnSpc>
                <a:spcPct val="99000"/>
              </a:lnSpc>
              <a:defRPr sz="800" cap="all" spc="300" baseline="0">
                <a:solidFill>
                  <a:schemeClr val="bg1"/>
                </a:solidFill>
                <a:latin typeface="+mj-lt"/>
              </a:defRPr>
            </a:lvl1pPr>
            <a:lvl2pPr marL="0" indent="0">
              <a:lnSpc>
                <a:spcPct val="99000"/>
              </a:lnSpc>
              <a:spcAft>
                <a:spcPts val="1000"/>
              </a:spcAft>
              <a:buNone/>
              <a:defRPr lang="fr-FR" sz="2300" b="1" kern="1200" cap="all" spc="300" baseline="0" smtClean="0">
                <a:solidFill>
                  <a:schemeClr val="bg1"/>
                </a:solidFill>
                <a:latin typeface="+mj-lt"/>
                <a:ea typeface="+mj-ea"/>
                <a:cs typeface="+mj-cs"/>
              </a:defRPr>
            </a:lvl2pPr>
            <a:lvl3pPr>
              <a:lnSpc>
                <a:spcPct val="99000"/>
              </a:lnSpc>
              <a:defRPr/>
            </a:lvl3pPr>
            <a:lvl4pPr>
              <a:lnSpc>
                <a:spcPct val="99000"/>
              </a:lnSpc>
              <a:defRPr/>
            </a:lvl4pPr>
            <a:lvl5pPr>
              <a:lnSpc>
                <a:spcPct val="99000"/>
              </a:lnSpc>
              <a:defRPr/>
            </a:lvl5pPr>
          </a:lstStyle>
          <a:p>
            <a:pPr lvl="1"/>
            <a:r>
              <a:rPr lang="en-US" noProof="0" dirty="0"/>
              <a:t>Lorem ipsum</a:t>
            </a:r>
            <a:br>
              <a:rPr lang="en-US" noProof="0" dirty="0"/>
            </a:br>
            <a:r>
              <a:rPr lang="en-US" noProof="0" dirty="0"/>
              <a:t>dolor sit</a:t>
            </a:r>
          </a:p>
          <a:p>
            <a:pPr lvl="0"/>
            <a:r>
              <a:rPr lang="en-US" noProof="0" dirty="0"/>
              <a:t>SUB TITLE ON ONE LINE</a:t>
            </a:r>
          </a:p>
        </p:txBody>
      </p:sp>
    </p:spTree>
    <p:extLst>
      <p:ext uri="{BB962C8B-B14F-4D97-AF65-F5344CB8AC3E}">
        <p14:creationId xmlns:p14="http://schemas.microsoft.com/office/powerpoint/2010/main" val="34872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hapter D">
    <p:bg>
      <p:bgPr>
        <a:solidFill>
          <a:schemeClr val="tx1"/>
        </a:solidFill>
        <a:effectLst/>
      </p:bgPr>
    </p:bg>
    <p:spTree>
      <p:nvGrpSpPr>
        <p:cNvPr id="1" name=""/>
        <p:cNvGrpSpPr/>
        <p:nvPr/>
      </p:nvGrpSpPr>
      <p:grpSpPr>
        <a:xfrm>
          <a:off x="0" y="0"/>
          <a:ext cx="0" cy="0"/>
          <a:chOff x="0" y="0"/>
          <a:chExt cx="0" cy="0"/>
        </a:xfrm>
      </p:grpSpPr>
      <p:pic>
        <p:nvPicPr>
          <p:cNvPr id="4" name="Image 3" descr="Une image contenant bleu, capture d’écran, ligne, Bleu électrique&#10;&#10;Description générée automatiquement">
            <a:extLst>
              <a:ext uri="{FF2B5EF4-FFF2-40B4-BE49-F238E27FC236}">
                <a16:creationId xmlns:a16="http://schemas.microsoft.com/office/drawing/2014/main" id="{C3AD15E2-7D7F-6015-791F-7EAB0AD605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re 6">
            <a:extLst>
              <a:ext uri="{FF2B5EF4-FFF2-40B4-BE49-F238E27FC236}">
                <a16:creationId xmlns:a16="http://schemas.microsoft.com/office/drawing/2014/main" id="{BFE81F54-FDB3-D94C-8167-9E7F82173824}"/>
              </a:ext>
            </a:extLst>
          </p:cNvPr>
          <p:cNvSpPr>
            <a:spLocks noGrp="1"/>
          </p:cNvSpPr>
          <p:nvPr>
            <p:ph type="title" hasCustomPrompt="1"/>
          </p:nvPr>
        </p:nvSpPr>
        <p:spPr>
          <a:xfrm>
            <a:off x="649288" y="1380415"/>
            <a:ext cx="1917700" cy="1231106"/>
          </a:xfrm>
        </p:spPr>
        <p:txBody>
          <a:bodyPr anchor="b"/>
          <a:lstStyle>
            <a:lvl1pPr>
              <a:defRPr sz="8000" b="0" spc="300" baseline="0">
                <a:solidFill>
                  <a:schemeClr val="bg1"/>
                </a:solidFill>
                <a:latin typeface="NouvelR Semibold" pitchFamily="50" charset="0"/>
              </a:defRPr>
            </a:lvl1pPr>
          </a:lstStyle>
          <a:p>
            <a:r>
              <a:rPr lang="en-US" noProof="0" dirty="0"/>
              <a:t>4</a:t>
            </a:r>
          </a:p>
        </p:txBody>
      </p:sp>
      <p:sp>
        <p:nvSpPr>
          <p:cNvPr id="12" name="Espace réservé du texte 10">
            <a:extLst>
              <a:ext uri="{FF2B5EF4-FFF2-40B4-BE49-F238E27FC236}">
                <a16:creationId xmlns:a16="http://schemas.microsoft.com/office/drawing/2014/main" id="{6E4361EB-52BA-DA85-9808-61016206F479}"/>
              </a:ext>
            </a:extLst>
          </p:cNvPr>
          <p:cNvSpPr>
            <a:spLocks noGrp="1"/>
          </p:cNvSpPr>
          <p:nvPr>
            <p:ph type="body" sz="quarter" idx="11" hasCustomPrompt="1"/>
          </p:nvPr>
        </p:nvSpPr>
        <p:spPr>
          <a:xfrm>
            <a:off x="649288" y="2637716"/>
            <a:ext cx="6423189" cy="950966"/>
          </a:xfrm>
        </p:spPr>
        <p:txBody>
          <a:bodyPr/>
          <a:lstStyle>
            <a:lvl1pPr>
              <a:lnSpc>
                <a:spcPct val="99000"/>
              </a:lnSpc>
              <a:defRPr sz="800" cap="all" spc="300" baseline="0">
                <a:solidFill>
                  <a:schemeClr val="bg1"/>
                </a:solidFill>
                <a:latin typeface="+mj-lt"/>
              </a:defRPr>
            </a:lvl1pPr>
            <a:lvl2pPr marL="0" indent="0">
              <a:lnSpc>
                <a:spcPct val="99000"/>
              </a:lnSpc>
              <a:spcAft>
                <a:spcPts val="1000"/>
              </a:spcAft>
              <a:buNone/>
              <a:defRPr lang="fr-FR" sz="2300" b="1" kern="1200" cap="all" spc="300" baseline="0" smtClean="0">
                <a:solidFill>
                  <a:schemeClr val="bg1"/>
                </a:solidFill>
                <a:latin typeface="+mj-lt"/>
                <a:ea typeface="+mj-ea"/>
                <a:cs typeface="+mj-cs"/>
              </a:defRPr>
            </a:lvl2pPr>
            <a:lvl3pPr>
              <a:lnSpc>
                <a:spcPct val="99000"/>
              </a:lnSpc>
              <a:defRPr/>
            </a:lvl3pPr>
            <a:lvl4pPr>
              <a:lnSpc>
                <a:spcPct val="99000"/>
              </a:lnSpc>
              <a:defRPr/>
            </a:lvl4pPr>
            <a:lvl5pPr>
              <a:lnSpc>
                <a:spcPct val="99000"/>
              </a:lnSpc>
              <a:defRPr/>
            </a:lvl5pPr>
          </a:lstStyle>
          <a:p>
            <a:pPr lvl="1"/>
            <a:r>
              <a:rPr lang="en-US" noProof="0" dirty="0"/>
              <a:t>Lorem ipsum</a:t>
            </a:r>
            <a:br>
              <a:rPr lang="en-US" noProof="0" dirty="0"/>
            </a:br>
            <a:r>
              <a:rPr lang="en-US" noProof="0" dirty="0"/>
              <a:t>dolor sit</a:t>
            </a:r>
          </a:p>
          <a:p>
            <a:pPr lvl="0"/>
            <a:r>
              <a:rPr lang="en-US" noProof="0" dirty="0"/>
              <a:t>SUB TITLE ON ONE LINE</a:t>
            </a:r>
          </a:p>
        </p:txBody>
      </p:sp>
    </p:spTree>
    <p:extLst>
      <p:ext uri="{BB962C8B-B14F-4D97-AF65-F5344CB8AC3E}">
        <p14:creationId xmlns:p14="http://schemas.microsoft.com/office/powerpoint/2010/main" val="87410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A">
    <p:bg>
      <p:bgPr>
        <a:solidFill>
          <a:srgbClr val="FAFAFA"/>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FB2FCD4F-FB92-D7F2-B77C-2B2DC36D3F59}"/>
              </a:ext>
            </a:extLst>
          </p:cNvPr>
          <p:cNvSpPr>
            <a:spLocks noGrp="1"/>
          </p:cNvSpPr>
          <p:nvPr>
            <p:ph type="dt" sz="half" idx="13"/>
          </p:nvPr>
        </p:nvSpPr>
        <p:spPr/>
        <p:txBody>
          <a:bodyPr/>
          <a:lstStyle/>
          <a:p>
            <a:fld id="{A8CCB7C0-3010-43A4-966A-06698B70DA20}" type="datetime1">
              <a:rPr lang="en-US" smtClean="0"/>
              <a:t>10/1/24</a:t>
            </a:fld>
            <a:endParaRPr lang="fr-FR"/>
          </a:p>
        </p:txBody>
      </p:sp>
      <p:sp>
        <p:nvSpPr>
          <p:cNvPr id="4" name="Espace réservé du pied de page 3">
            <a:extLst>
              <a:ext uri="{FF2B5EF4-FFF2-40B4-BE49-F238E27FC236}">
                <a16:creationId xmlns:a16="http://schemas.microsoft.com/office/drawing/2014/main" id="{A4BF35AB-8598-9DA0-B47D-2CF540C2CBB5}"/>
              </a:ext>
            </a:extLst>
          </p:cNvPr>
          <p:cNvSpPr>
            <a:spLocks noGrp="1"/>
          </p:cNvSpPr>
          <p:nvPr>
            <p:ph type="ftr" sz="quarter" idx="14"/>
          </p:nvPr>
        </p:nvSpPr>
        <p:spPr>
          <a:xfrm rot="5400000">
            <a:off x="7259466" y="2513682"/>
            <a:ext cx="3086100" cy="116136"/>
          </a:xfrm>
        </p:spPr>
        <p:txBody>
          <a:bodyPr/>
          <a:lstStyle/>
          <a:p>
            <a:r>
              <a:rPr lang="fr-FR"/>
              <a:t>presentation title</a:t>
            </a:r>
          </a:p>
        </p:txBody>
      </p:sp>
      <p:sp>
        <p:nvSpPr>
          <p:cNvPr id="5" name="Espace réservé du numéro de diapositive 4">
            <a:extLst>
              <a:ext uri="{FF2B5EF4-FFF2-40B4-BE49-F238E27FC236}">
                <a16:creationId xmlns:a16="http://schemas.microsoft.com/office/drawing/2014/main" id="{2AE8FC04-E293-9713-582A-207B01130A72}"/>
              </a:ext>
            </a:extLst>
          </p:cNvPr>
          <p:cNvSpPr>
            <a:spLocks noGrp="1"/>
          </p:cNvSpPr>
          <p:nvPr>
            <p:ph type="sldNum" sz="quarter" idx="15"/>
          </p:nvPr>
        </p:nvSpPr>
        <p:spPr>
          <a:xfrm>
            <a:off x="8457107" y="4599246"/>
            <a:ext cx="403477" cy="187039"/>
          </a:xfrm>
        </p:spPr>
        <p:txBody>
          <a:bodyPr/>
          <a:lstStyle>
            <a:lvl1pPr>
              <a:defRPr sz="600"/>
            </a:lvl1pPr>
          </a:lstStyle>
          <a:p>
            <a:fld id="{914D05D1-80DD-4F3B-9820-7235810BE0FD}" type="slidenum">
              <a:rPr lang="fr-FR" smtClean="0"/>
              <a:pPr/>
              <a:t>‹#›</a:t>
            </a:fld>
            <a:endParaRPr lang="fr-FR"/>
          </a:p>
        </p:txBody>
      </p:sp>
      <p:sp>
        <p:nvSpPr>
          <p:cNvPr id="9" name="Titre 8">
            <a:extLst>
              <a:ext uri="{FF2B5EF4-FFF2-40B4-BE49-F238E27FC236}">
                <a16:creationId xmlns:a16="http://schemas.microsoft.com/office/drawing/2014/main" id="{E2A45024-3C04-66A1-0ED0-C7F0AC7A77DB}"/>
              </a:ext>
            </a:extLst>
          </p:cNvPr>
          <p:cNvSpPr>
            <a:spLocks noGrp="1"/>
          </p:cNvSpPr>
          <p:nvPr>
            <p:ph type="title" hasCustomPrompt="1"/>
          </p:nvPr>
        </p:nvSpPr>
        <p:spPr>
          <a:xfrm>
            <a:off x="657126" y="1710945"/>
            <a:ext cx="5641975" cy="130805"/>
          </a:xfrm>
        </p:spPr>
        <p:txBody>
          <a:bodyPr anchor="b"/>
          <a:lstStyle>
            <a:lvl1pPr>
              <a:defRPr sz="850" spc="300" baseline="0"/>
            </a:lvl1pPr>
          </a:lstStyle>
          <a:p>
            <a:r>
              <a:rPr lang="en-US" noProof="0" dirty="0"/>
              <a:t>summary</a:t>
            </a:r>
          </a:p>
        </p:txBody>
      </p:sp>
      <p:sp>
        <p:nvSpPr>
          <p:cNvPr id="12" name="Espace réservé du texte 10">
            <a:extLst>
              <a:ext uri="{FF2B5EF4-FFF2-40B4-BE49-F238E27FC236}">
                <a16:creationId xmlns:a16="http://schemas.microsoft.com/office/drawing/2014/main" id="{F4CB94F7-7D67-22CA-1018-40C7FA670DD6}"/>
              </a:ext>
            </a:extLst>
          </p:cNvPr>
          <p:cNvSpPr>
            <a:spLocks noGrp="1"/>
          </p:cNvSpPr>
          <p:nvPr>
            <p:ph type="body" sz="quarter" idx="17" hasCustomPrompt="1"/>
          </p:nvPr>
        </p:nvSpPr>
        <p:spPr>
          <a:xfrm>
            <a:off x="657126" y="2036140"/>
            <a:ext cx="5445518" cy="1481559"/>
          </a:xfrm>
        </p:spPr>
        <p:txBody>
          <a:bodyPr/>
          <a:lstStyle>
            <a:lvl1pPr marL="288000" indent="-288000">
              <a:lnSpc>
                <a:spcPct val="99000"/>
              </a:lnSpc>
              <a:spcAft>
                <a:spcPts val="600"/>
              </a:spcAft>
              <a:buSzPct val="140000"/>
              <a:buFont typeface="+mj-lt"/>
              <a:buAutoNum type="arabicPeriod"/>
              <a:defRPr sz="1200" cap="all" spc="300" baseline="0">
                <a:latin typeface="+mj-lt"/>
              </a:defRPr>
            </a:lvl1pPr>
          </a:lstStyle>
          <a:p>
            <a:pPr lvl="0"/>
            <a:r>
              <a:rPr lang="en-US" noProof="0" dirty="0"/>
              <a:t>LOREM IPSUM</a:t>
            </a:r>
          </a:p>
          <a:p>
            <a:pPr lvl="0"/>
            <a:r>
              <a:rPr lang="en-US" noProof="0" dirty="0"/>
              <a:t>DOLOR SIT AMET</a:t>
            </a:r>
          </a:p>
          <a:p>
            <a:pPr lvl="0"/>
            <a:r>
              <a:rPr lang="en-US" noProof="0" dirty="0"/>
              <a:t>CONSECTETUER</a:t>
            </a:r>
          </a:p>
          <a:p>
            <a:pPr lvl="0"/>
            <a:r>
              <a:rPr lang="en-US" noProof="0" dirty="0"/>
              <a:t>ADIPISCING ELIT</a:t>
            </a:r>
          </a:p>
          <a:p>
            <a:pPr lvl="0"/>
            <a:r>
              <a:rPr lang="en-US" noProof="0" dirty="0"/>
              <a:t>DOLORE MAGNA</a:t>
            </a:r>
          </a:p>
          <a:p>
            <a:pPr lvl="0"/>
            <a:r>
              <a:rPr lang="en-US" noProof="0" dirty="0"/>
              <a:t>ALIQUAM ERAT</a:t>
            </a:r>
          </a:p>
        </p:txBody>
      </p:sp>
    </p:spTree>
    <p:extLst>
      <p:ext uri="{BB962C8B-B14F-4D97-AF65-F5344CB8AC3E}">
        <p14:creationId xmlns:p14="http://schemas.microsoft.com/office/powerpoint/2010/main" val="300674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3B04614-8791-874A-E11F-450BC5FAE5D8}"/>
              </a:ext>
            </a:extLst>
          </p:cNvPr>
          <p:cNvSpPr>
            <a:spLocks noGrp="1"/>
          </p:cNvSpPr>
          <p:nvPr>
            <p:ph type="title"/>
          </p:nvPr>
        </p:nvSpPr>
        <p:spPr>
          <a:xfrm>
            <a:off x="473077" y="381450"/>
            <a:ext cx="7886700" cy="246221"/>
          </a:xfrm>
          <a:prstGeom prst="rect">
            <a:avLst/>
          </a:prstGeom>
        </p:spPr>
        <p:txBody>
          <a:bodyPr vert="horz" lIns="0" tIns="0" rIns="0" bIns="0" rtlCol="0" anchor="ctr">
            <a:spAutoFit/>
          </a:bodyPr>
          <a:lstStyle/>
          <a:p>
            <a:r>
              <a:rPr lang="en-US" noProof="0" dirty="0"/>
              <a:t>Title in one line</a:t>
            </a:r>
          </a:p>
        </p:txBody>
      </p:sp>
      <p:sp>
        <p:nvSpPr>
          <p:cNvPr id="3" name="Espace réservé du texte 2">
            <a:extLst>
              <a:ext uri="{FF2B5EF4-FFF2-40B4-BE49-F238E27FC236}">
                <a16:creationId xmlns:a16="http://schemas.microsoft.com/office/drawing/2014/main" id="{3B2CFBDB-C591-4FA7-474C-07ACFD2F1BD5}"/>
              </a:ext>
            </a:extLst>
          </p:cNvPr>
          <p:cNvSpPr>
            <a:spLocks noGrp="1"/>
          </p:cNvSpPr>
          <p:nvPr>
            <p:ph type="body" idx="1"/>
          </p:nvPr>
        </p:nvSpPr>
        <p:spPr>
          <a:xfrm>
            <a:off x="473077" y="1052297"/>
            <a:ext cx="7886700" cy="1341970"/>
          </a:xfrm>
          <a:prstGeom prst="rect">
            <a:avLst/>
          </a:prstGeom>
        </p:spPr>
        <p:txBody>
          <a:bodyPr vert="horz" lIns="0" tIns="0" rIns="0" bIns="0" rtlCol="0">
            <a:spAutoFit/>
          </a:bodyPr>
          <a:lstStyle/>
          <a:p>
            <a:pPr lvl="0"/>
            <a:r>
              <a:rPr lang="en-US" noProof="0" dirty="0" err="1"/>
              <a:t>Ooreprempour</a:t>
            </a:r>
            <a:r>
              <a:rPr lang="en-US" noProof="0" dirty="0"/>
              <a:t> modifier les styles du </a:t>
            </a:r>
            <a:r>
              <a:rPr lang="en-US" noProof="0" dirty="0" err="1"/>
              <a:t>texte</a:t>
            </a:r>
            <a:r>
              <a:rPr lang="en-US" noProof="0" dirty="0"/>
              <a:t> du masque</a:t>
            </a:r>
          </a:p>
          <a:p>
            <a:pPr lvl="1"/>
            <a:r>
              <a:rPr lang="en-US" noProof="0" dirty="0"/>
              <a:t>Lorem </a:t>
            </a:r>
            <a:br>
              <a:rPr lang="en-US" noProof="0" dirty="0"/>
            </a:br>
            <a:r>
              <a:rPr lang="en-US" noProof="0" dirty="0" err="1"/>
              <a:t>adi</a:t>
            </a:r>
            <a:r>
              <a:rPr lang="en-US" noProof="0" dirty="0"/>
              <a:t> </a:t>
            </a:r>
            <a:r>
              <a:rPr lang="en-US" noProof="0" dirty="0" err="1"/>
              <a:t>niveau</a:t>
            </a:r>
            <a:endParaRPr lang="en-US" noProof="0" dirty="0"/>
          </a:p>
          <a:p>
            <a:pPr lvl="1"/>
            <a:r>
              <a:rPr lang="en-US" noProof="0" dirty="0"/>
              <a:t>N</a:t>
            </a:r>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4" name="Espace réservé de la date 3">
            <a:extLst>
              <a:ext uri="{FF2B5EF4-FFF2-40B4-BE49-F238E27FC236}">
                <a16:creationId xmlns:a16="http://schemas.microsoft.com/office/drawing/2014/main" id="{1DCF468D-02BA-7E60-FF43-EF6A869401F0}"/>
              </a:ext>
            </a:extLst>
          </p:cNvPr>
          <p:cNvSpPr>
            <a:spLocks noGrp="1"/>
          </p:cNvSpPr>
          <p:nvPr>
            <p:ph type="dt" sz="half" idx="2"/>
          </p:nvPr>
        </p:nvSpPr>
        <p:spPr>
          <a:xfrm rot="5400000">
            <a:off x="7778200" y="2518961"/>
            <a:ext cx="1870364" cy="105578"/>
          </a:xfrm>
          <a:prstGeom prst="rect">
            <a:avLst/>
          </a:prstGeom>
        </p:spPr>
        <p:txBody>
          <a:bodyPr vert="horz" lIns="0" tIns="0" rIns="0" bIns="0" rtlCol="0" anchor="ctr"/>
          <a:lstStyle>
            <a:lvl1pPr algn="ctr">
              <a:defRPr sz="600" spc="-20" baseline="0">
                <a:solidFill>
                  <a:schemeClr val="tx1"/>
                </a:solidFill>
                <a:latin typeface="NouvelR Semibold" pitchFamily="50" charset="0"/>
              </a:defRPr>
            </a:lvl1pPr>
          </a:lstStyle>
          <a:p>
            <a:fld id="{E13EDAB1-9525-44CF-B3F2-D9E9E7FCC4C6}" type="datetime1">
              <a:rPr lang="en-US" noProof="0" smtClean="0"/>
              <a:t>10/1/24</a:t>
            </a:fld>
            <a:endParaRPr lang="en-US" noProof="0" dirty="0"/>
          </a:p>
        </p:txBody>
      </p:sp>
      <p:sp>
        <p:nvSpPr>
          <p:cNvPr id="5" name="Espace réservé du pied de page 4">
            <a:extLst>
              <a:ext uri="{FF2B5EF4-FFF2-40B4-BE49-F238E27FC236}">
                <a16:creationId xmlns:a16="http://schemas.microsoft.com/office/drawing/2014/main" id="{03B5118F-B016-BC34-0C87-2DB68A8C7AA3}"/>
              </a:ext>
            </a:extLst>
          </p:cNvPr>
          <p:cNvSpPr>
            <a:spLocks noGrp="1"/>
          </p:cNvSpPr>
          <p:nvPr>
            <p:ph type="ftr" sz="quarter" idx="3"/>
          </p:nvPr>
        </p:nvSpPr>
        <p:spPr>
          <a:xfrm rot="5400000">
            <a:off x="7292800" y="2513682"/>
            <a:ext cx="3086100" cy="116136"/>
          </a:xfrm>
          <a:prstGeom prst="rect">
            <a:avLst/>
          </a:prstGeom>
        </p:spPr>
        <p:txBody>
          <a:bodyPr vert="horz" lIns="0" tIns="0" rIns="0" bIns="0" rtlCol="0" anchor="ctr"/>
          <a:lstStyle>
            <a:lvl1pPr algn="ctr">
              <a:defRPr sz="600" b="1" cap="all" spc="160" baseline="0">
                <a:solidFill>
                  <a:schemeClr val="tx1"/>
                </a:solidFill>
              </a:defRPr>
            </a:lvl1pPr>
          </a:lstStyle>
          <a:p>
            <a:r>
              <a:rPr lang="en-US" noProof="0"/>
              <a:t>presentation title</a:t>
            </a:r>
            <a:endParaRPr lang="en-US" noProof="0" dirty="0"/>
          </a:p>
        </p:txBody>
      </p:sp>
      <p:sp>
        <p:nvSpPr>
          <p:cNvPr id="6" name="Espace réservé du numéro de diapositive 5">
            <a:extLst>
              <a:ext uri="{FF2B5EF4-FFF2-40B4-BE49-F238E27FC236}">
                <a16:creationId xmlns:a16="http://schemas.microsoft.com/office/drawing/2014/main" id="{FDEA7962-857B-9DDE-3E04-B06E677E9763}"/>
              </a:ext>
            </a:extLst>
          </p:cNvPr>
          <p:cNvSpPr>
            <a:spLocks noGrp="1"/>
          </p:cNvSpPr>
          <p:nvPr>
            <p:ph type="sldNum" sz="quarter" idx="4"/>
          </p:nvPr>
        </p:nvSpPr>
        <p:spPr>
          <a:xfrm>
            <a:off x="8754341" y="4768823"/>
            <a:ext cx="297835" cy="187039"/>
          </a:xfrm>
          <a:prstGeom prst="rect">
            <a:avLst/>
          </a:prstGeom>
        </p:spPr>
        <p:txBody>
          <a:bodyPr vert="horz" lIns="0" tIns="0" rIns="0" bIns="0" rtlCol="0" anchor="ctr"/>
          <a:lstStyle>
            <a:lvl1pPr algn="r">
              <a:defRPr sz="900" cap="all" baseline="0">
                <a:solidFill>
                  <a:schemeClr val="bg1"/>
                </a:solidFill>
                <a:latin typeface="Arial" panose="020B0604020202020204" pitchFamily="34" charset="0"/>
                <a:cs typeface="Arial" panose="020B0604020202020204" pitchFamily="34" charset="0"/>
              </a:defRPr>
            </a:lvl1pPr>
          </a:lstStyle>
          <a:p>
            <a:fld id="{914D05D1-80DD-4F3B-9820-7235810BE0FD}" type="slidenum">
              <a:rPr lang="en-US" smtClean="0"/>
              <a:pPr/>
              <a:t>‹#›</a:t>
            </a:fld>
            <a:endParaRPr lang="en-US" dirty="0"/>
          </a:p>
        </p:txBody>
      </p:sp>
      <p:grpSp>
        <p:nvGrpSpPr>
          <p:cNvPr id="45" name="Groupe 44">
            <a:extLst>
              <a:ext uri="{FF2B5EF4-FFF2-40B4-BE49-F238E27FC236}">
                <a16:creationId xmlns:a16="http://schemas.microsoft.com/office/drawing/2014/main" id="{03E294E1-CD4C-1124-0260-A7E85459C446}"/>
              </a:ext>
            </a:extLst>
          </p:cNvPr>
          <p:cNvGrpSpPr>
            <a:grpSpLocks noChangeAspect="1"/>
          </p:cNvGrpSpPr>
          <p:nvPr userDrawn="1"/>
        </p:nvGrpSpPr>
        <p:grpSpPr>
          <a:xfrm>
            <a:off x="8574933" y="437227"/>
            <a:ext cx="296548" cy="529486"/>
            <a:chOff x="8574933" y="437227"/>
            <a:chExt cx="296548" cy="529486"/>
          </a:xfrm>
        </p:grpSpPr>
        <p:grpSp>
          <p:nvGrpSpPr>
            <p:cNvPr id="44" name="Groupe 43">
              <a:extLst>
                <a:ext uri="{FF2B5EF4-FFF2-40B4-BE49-F238E27FC236}">
                  <a16:creationId xmlns:a16="http://schemas.microsoft.com/office/drawing/2014/main" id="{C396F905-DAF0-5F11-A393-E4D378D062F1}"/>
                </a:ext>
              </a:extLst>
            </p:cNvPr>
            <p:cNvGrpSpPr/>
            <p:nvPr userDrawn="1"/>
          </p:nvGrpSpPr>
          <p:grpSpPr>
            <a:xfrm>
              <a:off x="8599090" y="437227"/>
              <a:ext cx="247395" cy="451388"/>
              <a:chOff x="8599090" y="437227"/>
              <a:chExt cx="247395" cy="451388"/>
            </a:xfrm>
          </p:grpSpPr>
          <p:sp>
            <p:nvSpPr>
              <p:cNvPr id="12" name="Forme libre : forme 11">
                <a:extLst>
                  <a:ext uri="{FF2B5EF4-FFF2-40B4-BE49-F238E27FC236}">
                    <a16:creationId xmlns:a16="http://schemas.microsoft.com/office/drawing/2014/main" id="{D6818487-0536-DDB5-A493-B2F0F4FC4D84}"/>
                  </a:ext>
                </a:extLst>
              </p:cNvPr>
              <p:cNvSpPr/>
              <p:nvPr/>
            </p:nvSpPr>
            <p:spPr>
              <a:xfrm rot="7077874" flipV="1">
                <a:off x="8685794" y="454830"/>
                <a:ext cx="74024" cy="38818"/>
              </a:xfrm>
              <a:custGeom>
                <a:avLst/>
                <a:gdLst>
                  <a:gd name="connsiteX0" fmla="*/ 439 w 74024"/>
                  <a:gd name="connsiteY0" fmla="*/ 124 h 38818"/>
                  <a:gd name="connsiteX1" fmla="*/ 47833 w 74024"/>
                  <a:gd name="connsiteY1" fmla="*/ 124 h 38818"/>
                  <a:gd name="connsiteX2" fmla="*/ 74464 w 74024"/>
                  <a:gd name="connsiteY2" fmla="*/ 38942 h 38818"/>
                  <a:gd name="connsiteX3" fmla="*/ 27070 w 74024"/>
                  <a:gd name="connsiteY3" fmla="*/ 38942 h 38818"/>
                  <a:gd name="connsiteX4" fmla="*/ 439 w 74024"/>
                  <a:gd name="connsiteY4" fmla="*/ 124 h 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38818">
                    <a:moveTo>
                      <a:pt x="439" y="124"/>
                    </a:moveTo>
                    <a:lnTo>
                      <a:pt x="47833" y="124"/>
                    </a:lnTo>
                    <a:lnTo>
                      <a:pt x="74464" y="38942"/>
                    </a:lnTo>
                    <a:lnTo>
                      <a:pt x="27070" y="38942"/>
                    </a:lnTo>
                    <a:lnTo>
                      <a:pt x="439" y="124"/>
                    </a:lnTo>
                    <a:close/>
                  </a:path>
                </a:pathLst>
              </a:custGeom>
              <a:gradFill>
                <a:gsLst>
                  <a:gs pos="0">
                    <a:srgbClr val="828080"/>
                  </a:gs>
                  <a:gs pos="10000">
                    <a:srgbClr val="828080"/>
                  </a:gs>
                  <a:gs pos="90000">
                    <a:srgbClr val="CEC2BD"/>
                  </a:gs>
                  <a:gs pos="100000">
                    <a:srgbClr val="CEC2BD"/>
                  </a:gs>
                </a:gsLst>
                <a:lin ang="12477875" scaled="1"/>
              </a:gradFill>
              <a:ln w="450755" cap="flat">
                <a:noFill/>
                <a:prstDash val="solid"/>
                <a:round/>
              </a:ln>
            </p:spPr>
            <p:txBody>
              <a:bodyPr rtlCol="0" anchor="ctr"/>
              <a:lstStyle/>
              <a:p>
                <a:endParaRPr lang="en-GB"/>
              </a:p>
            </p:txBody>
          </p:sp>
          <p:sp>
            <p:nvSpPr>
              <p:cNvPr id="13" name="Forme libre : forme 12">
                <a:extLst>
                  <a:ext uri="{FF2B5EF4-FFF2-40B4-BE49-F238E27FC236}">
                    <a16:creationId xmlns:a16="http://schemas.microsoft.com/office/drawing/2014/main" id="{DA251F8A-1492-A3EC-6491-D7EF55C852CC}"/>
                  </a:ext>
                </a:extLst>
              </p:cNvPr>
              <p:cNvSpPr/>
              <p:nvPr/>
            </p:nvSpPr>
            <p:spPr>
              <a:xfrm rot="7077868" flipV="1">
                <a:off x="8661713" y="501843"/>
                <a:ext cx="70865" cy="37915"/>
              </a:xfrm>
              <a:custGeom>
                <a:avLst/>
                <a:gdLst>
                  <a:gd name="connsiteX0" fmla="*/ 363 w 70865"/>
                  <a:gd name="connsiteY0" fmla="*/ 263 h 37915"/>
                  <a:gd name="connsiteX1" fmla="*/ 45500 w 70865"/>
                  <a:gd name="connsiteY1" fmla="*/ 263 h 37915"/>
                  <a:gd name="connsiteX2" fmla="*/ 71228 w 70865"/>
                  <a:gd name="connsiteY2" fmla="*/ 38178 h 37915"/>
                  <a:gd name="connsiteX3" fmla="*/ 25639 w 70865"/>
                  <a:gd name="connsiteY3" fmla="*/ 38178 h 37915"/>
                  <a:gd name="connsiteX4" fmla="*/ 363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363" y="263"/>
                    </a:moveTo>
                    <a:lnTo>
                      <a:pt x="45500" y="263"/>
                    </a:lnTo>
                    <a:lnTo>
                      <a:pt x="71228" y="38178"/>
                    </a:lnTo>
                    <a:lnTo>
                      <a:pt x="25639" y="38178"/>
                    </a:lnTo>
                    <a:lnTo>
                      <a:pt x="363"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GB"/>
              </a:p>
            </p:txBody>
          </p:sp>
          <p:sp>
            <p:nvSpPr>
              <p:cNvPr id="14" name="Forme libre : forme 13">
                <a:extLst>
                  <a:ext uri="{FF2B5EF4-FFF2-40B4-BE49-F238E27FC236}">
                    <a16:creationId xmlns:a16="http://schemas.microsoft.com/office/drawing/2014/main" id="{D794C04A-6A87-7743-CD37-75E48AF8856B}"/>
                  </a:ext>
                </a:extLst>
              </p:cNvPr>
              <p:cNvSpPr/>
              <p:nvPr/>
            </p:nvSpPr>
            <p:spPr>
              <a:xfrm rot="7077868" flipV="1">
                <a:off x="8712855" y="501843"/>
                <a:ext cx="70865" cy="37915"/>
              </a:xfrm>
              <a:custGeom>
                <a:avLst/>
                <a:gdLst>
                  <a:gd name="connsiteX0" fmla="*/ 515 w 70865"/>
                  <a:gd name="connsiteY0" fmla="*/ 263 h 37915"/>
                  <a:gd name="connsiteX1" fmla="*/ 45652 w 70865"/>
                  <a:gd name="connsiteY1" fmla="*/ 263 h 37915"/>
                  <a:gd name="connsiteX2" fmla="*/ 71380 w 70865"/>
                  <a:gd name="connsiteY2" fmla="*/ 38178 h 37915"/>
                  <a:gd name="connsiteX3" fmla="*/ 25791 w 70865"/>
                  <a:gd name="connsiteY3" fmla="*/ 38178 h 37915"/>
                  <a:gd name="connsiteX4" fmla="*/ 515 w 70865"/>
                  <a:gd name="connsiteY4" fmla="*/ 263 h 37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5" h="37915">
                    <a:moveTo>
                      <a:pt x="515" y="263"/>
                    </a:moveTo>
                    <a:lnTo>
                      <a:pt x="45652" y="263"/>
                    </a:lnTo>
                    <a:lnTo>
                      <a:pt x="71380" y="38178"/>
                    </a:lnTo>
                    <a:lnTo>
                      <a:pt x="25791" y="38178"/>
                    </a:lnTo>
                    <a:lnTo>
                      <a:pt x="515" y="263"/>
                    </a:lnTo>
                    <a:close/>
                  </a:path>
                </a:pathLst>
              </a:custGeom>
              <a:gradFill>
                <a:gsLst>
                  <a:gs pos="0">
                    <a:srgbClr val="828080"/>
                  </a:gs>
                  <a:gs pos="10000">
                    <a:srgbClr val="828080"/>
                  </a:gs>
                  <a:gs pos="90000">
                    <a:srgbClr val="CEC2BD"/>
                  </a:gs>
                  <a:gs pos="100000">
                    <a:srgbClr val="CEC2BD"/>
                  </a:gs>
                </a:gsLst>
                <a:lin ang="12477868" scaled="1"/>
              </a:gradFill>
              <a:ln w="450754" cap="flat">
                <a:noFill/>
                <a:prstDash val="solid"/>
                <a:round/>
              </a:ln>
            </p:spPr>
            <p:txBody>
              <a:bodyPr rtlCol="0" anchor="ctr"/>
              <a:lstStyle/>
              <a:p>
                <a:endParaRPr lang="en-GB"/>
              </a:p>
            </p:txBody>
          </p:sp>
          <p:sp>
            <p:nvSpPr>
              <p:cNvPr id="15" name="Forme libre : forme 14">
                <a:extLst>
                  <a:ext uri="{FF2B5EF4-FFF2-40B4-BE49-F238E27FC236}">
                    <a16:creationId xmlns:a16="http://schemas.microsoft.com/office/drawing/2014/main" id="{26E5318F-8D6B-8ED7-45A2-132D4234AC45}"/>
                  </a:ext>
                </a:extLst>
              </p:cNvPr>
              <p:cNvSpPr/>
              <p:nvPr/>
            </p:nvSpPr>
            <p:spPr>
              <a:xfrm rot="7077962" flipV="1">
                <a:off x="8636691" y="550685"/>
                <a:ext cx="68157" cy="36109"/>
              </a:xfrm>
              <a:custGeom>
                <a:avLst/>
                <a:gdLst>
                  <a:gd name="connsiteX0" fmla="*/ 284 w 68157"/>
                  <a:gd name="connsiteY0" fmla="*/ 405 h 36109"/>
                  <a:gd name="connsiteX1" fmla="*/ 43616 w 68157"/>
                  <a:gd name="connsiteY1" fmla="*/ 405 h 36109"/>
                  <a:gd name="connsiteX2" fmla="*/ 68441 w 68157"/>
                  <a:gd name="connsiteY2" fmla="*/ 36515 h 36109"/>
                  <a:gd name="connsiteX3" fmla="*/ 24658 w 68157"/>
                  <a:gd name="connsiteY3" fmla="*/ 36515 h 36109"/>
                  <a:gd name="connsiteX4" fmla="*/ 284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284" y="405"/>
                    </a:moveTo>
                    <a:lnTo>
                      <a:pt x="43616" y="405"/>
                    </a:lnTo>
                    <a:lnTo>
                      <a:pt x="68441" y="36515"/>
                    </a:lnTo>
                    <a:lnTo>
                      <a:pt x="24658" y="36515"/>
                    </a:lnTo>
                    <a:lnTo>
                      <a:pt x="284"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GB"/>
              </a:p>
            </p:txBody>
          </p:sp>
          <p:sp>
            <p:nvSpPr>
              <p:cNvPr id="16" name="Forme libre : forme 15">
                <a:extLst>
                  <a:ext uri="{FF2B5EF4-FFF2-40B4-BE49-F238E27FC236}">
                    <a16:creationId xmlns:a16="http://schemas.microsoft.com/office/drawing/2014/main" id="{BCA94667-5140-0849-700E-6C01DB46F582}"/>
                  </a:ext>
                </a:extLst>
              </p:cNvPr>
              <p:cNvSpPr/>
              <p:nvPr/>
            </p:nvSpPr>
            <p:spPr>
              <a:xfrm rot="7077962" flipV="1">
                <a:off x="8740506" y="550685"/>
                <a:ext cx="68157" cy="36109"/>
              </a:xfrm>
              <a:custGeom>
                <a:avLst/>
                <a:gdLst>
                  <a:gd name="connsiteX0" fmla="*/ 593 w 68157"/>
                  <a:gd name="connsiteY0" fmla="*/ 405 h 36109"/>
                  <a:gd name="connsiteX1" fmla="*/ 43924 w 68157"/>
                  <a:gd name="connsiteY1" fmla="*/ 405 h 36109"/>
                  <a:gd name="connsiteX2" fmla="*/ 68750 w 68157"/>
                  <a:gd name="connsiteY2" fmla="*/ 36515 h 36109"/>
                  <a:gd name="connsiteX3" fmla="*/ 24967 w 68157"/>
                  <a:gd name="connsiteY3" fmla="*/ 36515 h 36109"/>
                  <a:gd name="connsiteX4" fmla="*/ 593 w 68157"/>
                  <a:gd name="connsiteY4" fmla="*/ 405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593" y="405"/>
                    </a:moveTo>
                    <a:lnTo>
                      <a:pt x="43924" y="405"/>
                    </a:lnTo>
                    <a:lnTo>
                      <a:pt x="68750" y="36515"/>
                    </a:lnTo>
                    <a:lnTo>
                      <a:pt x="24967" y="36515"/>
                    </a:lnTo>
                    <a:lnTo>
                      <a:pt x="593" y="405"/>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GB"/>
              </a:p>
            </p:txBody>
          </p:sp>
          <p:sp>
            <p:nvSpPr>
              <p:cNvPr id="17" name="Forme libre : forme 16">
                <a:extLst>
                  <a:ext uri="{FF2B5EF4-FFF2-40B4-BE49-F238E27FC236}">
                    <a16:creationId xmlns:a16="http://schemas.microsoft.com/office/drawing/2014/main" id="{0A3B98BE-F0C7-1308-F9B9-BD71874E3846}"/>
                  </a:ext>
                </a:extLst>
              </p:cNvPr>
              <p:cNvSpPr/>
              <p:nvPr/>
            </p:nvSpPr>
            <p:spPr>
              <a:xfrm rot="7077962" flipV="1">
                <a:off x="8688785" y="548872"/>
                <a:ext cx="68157" cy="36109"/>
              </a:xfrm>
              <a:custGeom>
                <a:avLst/>
                <a:gdLst>
                  <a:gd name="connsiteX0" fmla="*/ 439 w 68157"/>
                  <a:gd name="connsiteY0" fmla="*/ 400 h 36109"/>
                  <a:gd name="connsiteX1" fmla="*/ 44222 w 68157"/>
                  <a:gd name="connsiteY1" fmla="*/ 400 h 36109"/>
                  <a:gd name="connsiteX2" fmla="*/ 68596 w 68157"/>
                  <a:gd name="connsiteY2" fmla="*/ 36510 h 36109"/>
                  <a:gd name="connsiteX3" fmla="*/ 24813 w 68157"/>
                  <a:gd name="connsiteY3" fmla="*/ 36510 h 36109"/>
                  <a:gd name="connsiteX4" fmla="*/ 439 w 68157"/>
                  <a:gd name="connsiteY4" fmla="*/ 400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57" h="36109">
                    <a:moveTo>
                      <a:pt x="439" y="400"/>
                    </a:moveTo>
                    <a:lnTo>
                      <a:pt x="44222" y="400"/>
                    </a:lnTo>
                    <a:lnTo>
                      <a:pt x="68596" y="36510"/>
                    </a:lnTo>
                    <a:lnTo>
                      <a:pt x="24813" y="36510"/>
                    </a:lnTo>
                    <a:lnTo>
                      <a:pt x="439" y="400"/>
                    </a:lnTo>
                    <a:close/>
                  </a:path>
                </a:pathLst>
              </a:custGeom>
              <a:gradFill>
                <a:gsLst>
                  <a:gs pos="0">
                    <a:srgbClr val="828080"/>
                  </a:gs>
                  <a:gs pos="10000">
                    <a:srgbClr val="828080"/>
                  </a:gs>
                  <a:gs pos="90000">
                    <a:srgbClr val="CEC2BD"/>
                  </a:gs>
                  <a:gs pos="100000">
                    <a:srgbClr val="CEC2BD"/>
                  </a:gs>
                </a:gsLst>
                <a:lin ang="12477961" scaled="1"/>
              </a:gradFill>
              <a:ln w="450754" cap="flat">
                <a:noFill/>
                <a:prstDash val="solid"/>
                <a:round/>
              </a:ln>
            </p:spPr>
            <p:txBody>
              <a:bodyPr rtlCol="0" anchor="ctr"/>
              <a:lstStyle/>
              <a:p>
                <a:endParaRPr lang="en-GB"/>
              </a:p>
            </p:txBody>
          </p:sp>
          <p:sp>
            <p:nvSpPr>
              <p:cNvPr id="18" name="Forme libre : forme 17">
                <a:extLst>
                  <a:ext uri="{FF2B5EF4-FFF2-40B4-BE49-F238E27FC236}">
                    <a16:creationId xmlns:a16="http://schemas.microsoft.com/office/drawing/2014/main" id="{44EB5DD7-B504-9F01-B884-F1D4649759E6}"/>
                  </a:ext>
                </a:extLst>
              </p:cNvPr>
              <p:cNvSpPr/>
              <p:nvPr/>
            </p:nvSpPr>
            <p:spPr>
              <a:xfrm rot="7077855" flipV="1">
                <a:off x="8611162" y="600897"/>
                <a:ext cx="64997" cy="34304"/>
              </a:xfrm>
              <a:custGeom>
                <a:avLst/>
                <a:gdLst>
                  <a:gd name="connsiteX0" fmla="*/ 204 w 64997"/>
                  <a:gd name="connsiteY0" fmla="*/ 552 h 34304"/>
                  <a:gd name="connsiteX1" fmla="*/ 41730 w 64997"/>
                  <a:gd name="connsiteY1" fmla="*/ 552 h 34304"/>
                  <a:gd name="connsiteX2" fmla="*/ 65201 w 64997"/>
                  <a:gd name="connsiteY2" fmla="*/ 34856 h 34304"/>
                  <a:gd name="connsiteX3" fmla="*/ 23224 w 64997"/>
                  <a:gd name="connsiteY3" fmla="*/ 34856 h 34304"/>
                  <a:gd name="connsiteX4" fmla="*/ 20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204" y="552"/>
                    </a:moveTo>
                    <a:lnTo>
                      <a:pt x="41730" y="552"/>
                    </a:lnTo>
                    <a:lnTo>
                      <a:pt x="65201" y="34856"/>
                    </a:lnTo>
                    <a:lnTo>
                      <a:pt x="23224" y="34856"/>
                    </a:lnTo>
                    <a:lnTo>
                      <a:pt x="20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GB"/>
              </a:p>
            </p:txBody>
          </p:sp>
          <p:sp>
            <p:nvSpPr>
              <p:cNvPr id="19" name="Forme libre : forme 18">
                <a:extLst>
                  <a:ext uri="{FF2B5EF4-FFF2-40B4-BE49-F238E27FC236}">
                    <a16:creationId xmlns:a16="http://schemas.microsoft.com/office/drawing/2014/main" id="{A5775367-8302-B060-1EAF-CD098635B2EE}"/>
                  </a:ext>
                </a:extLst>
              </p:cNvPr>
              <p:cNvSpPr/>
              <p:nvPr/>
            </p:nvSpPr>
            <p:spPr>
              <a:xfrm rot="7077855" flipV="1">
                <a:off x="8769337" y="600898"/>
                <a:ext cx="64997" cy="34304"/>
              </a:xfrm>
              <a:custGeom>
                <a:avLst/>
                <a:gdLst>
                  <a:gd name="connsiteX0" fmla="*/ 674 w 64997"/>
                  <a:gd name="connsiteY0" fmla="*/ 552 h 34304"/>
                  <a:gd name="connsiteX1" fmla="*/ 42200 w 64997"/>
                  <a:gd name="connsiteY1" fmla="*/ 552 h 34304"/>
                  <a:gd name="connsiteX2" fmla="*/ 65671 w 64997"/>
                  <a:gd name="connsiteY2" fmla="*/ 34856 h 34304"/>
                  <a:gd name="connsiteX3" fmla="*/ 23694 w 64997"/>
                  <a:gd name="connsiteY3" fmla="*/ 34856 h 34304"/>
                  <a:gd name="connsiteX4" fmla="*/ 674 w 64997"/>
                  <a:gd name="connsiteY4" fmla="*/ 55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674" y="552"/>
                    </a:moveTo>
                    <a:lnTo>
                      <a:pt x="42200" y="552"/>
                    </a:lnTo>
                    <a:lnTo>
                      <a:pt x="65671" y="34856"/>
                    </a:lnTo>
                    <a:lnTo>
                      <a:pt x="23694" y="34856"/>
                    </a:lnTo>
                    <a:lnTo>
                      <a:pt x="674" y="55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GB"/>
              </a:p>
            </p:txBody>
          </p:sp>
          <p:sp>
            <p:nvSpPr>
              <p:cNvPr id="20" name="Forme libre : forme 19">
                <a:extLst>
                  <a:ext uri="{FF2B5EF4-FFF2-40B4-BE49-F238E27FC236}">
                    <a16:creationId xmlns:a16="http://schemas.microsoft.com/office/drawing/2014/main" id="{E47056CF-1A18-502E-2DF9-0C57B92BE52F}"/>
                  </a:ext>
                </a:extLst>
              </p:cNvPr>
              <p:cNvSpPr/>
              <p:nvPr/>
            </p:nvSpPr>
            <p:spPr>
              <a:xfrm rot="7077855" flipV="1">
                <a:off x="8716701" y="597740"/>
                <a:ext cx="64997" cy="34304"/>
              </a:xfrm>
              <a:custGeom>
                <a:avLst/>
                <a:gdLst>
                  <a:gd name="connsiteX0" fmla="*/ 517 w 64997"/>
                  <a:gd name="connsiteY0" fmla="*/ 542 h 34304"/>
                  <a:gd name="connsiteX1" fmla="*/ 42495 w 64997"/>
                  <a:gd name="connsiteY1" fmla="*/ 542 h 34304"/>
                  <a:gd name="connsiteX2" fmla="*/ 65515 w 64997"/>
                  <a:gd name="connsiteY2" fmla="*/ 34847 h 34304"/>
                  <a:gd name="connsiteX3" fmla="*/ 23989 w 64997"/>
                  <a:gd name="connsiteY3" fmla="*/ 34847 h 34304"/>
                  <a:gd name="connsiteX4" fmla="*/ 517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517" y="542"/>
                    </a:moveTo>
                    <a:lnTo>
                      <a:pt x="42495" y="542"/>
                    </a:lnTo>
                    <a:lnTo>
                      <a:pt x="65515" y="34847"/>
                    </a:lnTo>
                    <a:lnTo>
                      <a:pt x="23989" y="34847"/>
                    </a:lnTo>
                    <a:lnTo>
                      <a:pt x="517" y="542"/>
                    </a:lnTo>
                    <a:close/>
                  </a:path>
                </a:pathLst>
              </a:custGeom>
              <a:gradFill>
                <a:gsLst>
                  <a:gs pos="0">
                    <a:srgbClr val="828080"/>
                  </a:gs>
                  <a:gs pos="10000">
                    <a:srgbClr val="828080"/>
                  </a:gs>
                  <a:gs pos="90000">
                    <a:srgbClr val="CEC2BD"/>
                  </a:gs>
                  <a:gs pos="100000">
                    <a:srgbClr val="CEC2BD"/>
                  </a:gs>
                </a:gsLst>
                <a:lin ang="12477849" scaled="1"/>
              </a:gradFill>
              <a:ln w="450753" cap="flat">
                <a:noFill/>
                <a:prstDash val="solid"/>
                <a:round/>
              </a:ln>
            </p:spPr>
            <p:txBody>
              <a:bodyPr rtlCol="0" anchor="ctr"/>
              <a:lstStyle/>
              <a:p>
                <a:endParaRPr lang="en-GB"/>
              </a:p>
            </p:txBody>
          </p:sp>
          <p:sp>
            <p:nvSpPr>
              <p:cNvPr id="21" name="Forme libre : forme 20">
                <a:extLst>
                  <a:ext uri="{FF2B5EF4-FFF2-40B4-BE49-F238E27FC236}">
                    <a16:creationId xmlns:a16="http://schemas.microsoft.com/office/drawing/2014/main" id="{BB728709-A64F-9B81-2466-53C44F074347}"/>
                  </a:ext>
                </a:extLst>
              </p:cNvPr>
              <p:cNvSpPr/>
              <p:nvPr/>
            </p:nvSpPr>
            <p:spPr>
              <a:xfrm rot="7077958" flipV="1">
                <a:off x="8663987" y="597741"/>
                <a:ext cx="64997" cy="34304"/>
              </a:xfrm>
              <a:custGeom>
                <a:avLst/>
                <a:gdLst>
                  <a:gd name="connsiteX0" fmla="*/ 361 w 64997"/>
                  <a:gd name="connsiteY0" fmla="*/ 542 h 34304"/>
                  <a:gd name="connsiteX1" fmla="*/ 42338 w 64997"/>
                  <a:gd name="connsiteY1" fmla="*/ 542 h 34304"/>
                  <a:gd name="connsiteX2" fmla="*/ 65358 w 64997"/>
                  <a:gd name="connsiteY2" fmla="*/ 34847 h 34304"/>
                  <a:gd name="connsiteX3" fmla="*/ 23832 w 64997"/>
                  <a:gd name="connsiteY3" fmla="*/ 34847 h 34304"/>
                  <a:gd name="connsiteX4" fmla="*/ 361 w 64997"/>
                  <a:gd name="connsiteY4" fmla="*/ 542 h 3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7" h="34304">
                    <a:moveTo>
                      <a:pt x="361" y="542"/>
                    </a:moveTo>
                    <a:lnTo>
                      <a:pt x="42338" y="542"/>
                    </a:lnTo>
                    <a:lnTo>
                      <a:pt x="65358" y="34847"/>
                    </a:lnTo>
                    <a:lnTo>
                      <a:pt x="23832" y="34847"/>
                    </a:lnTo>
                    <a:lnTo>
                      <a:pt x="361" y="542"/>
                    </a:lnTo>
                    <a:close/>
                  </a:path>
                </a:pathLst>
              </a:custGeom>
              <a:gradFill>
                <a:gsLst>
                  <a:gs pos="0">
                    <a:srgbClr val="828080"/>
                  </a:gs>
                  <a:gs pos="10000">
                    <a:srgbClr val="828080"/>
                  </a:gs>
                  <a:gs pos="90000">
                    <a:srgbClr val="CEC2BD"/>
                  </a:gs>
                  <a:gs pos="100000">
                    <a:srgbClr val="CEC2BD"/>
                  </a:gs>
                </a:gsLst>
                <a:lin ang="12477958" scaled="1"/>
              </a:gradFill>
              <a:ln w="450754" cap="flat">
                <a:noFill/>
                <a:prstDash val="solid"/>
                <a:round/>
              </a:ln>
            </p:spPr>
            <p:txBody>
              <a:bodyPr rtlCol="0" anchor="ctr"/>
              <a:lstStyle/>
              <a:p>
                <a:endParaRPr lang="en-GB"/>
              </a:p>
            </p:txBody>
          </p:sp>
          <p:sp>
            <p:nvSpPr>
              <p:cNvPr id="22" name="Forme libre : forme 21">
                <a:extLst>
                  <a:ext uri="{FF2B5EF4-FFF2-40B4-BE49-F238E27FC236}">
                    <a16:creationId xmlns:a16="http://schemas.microsoft.com/office/drawing/2014/main" id="{7859FA84-FDD3-A4A6-7474-5106A21AF6F8}"/>
                  </a:ext>
                </a:extLst>
              </p:cNvPr>
              <p:cNvSpPr/>
              <p:nvPr/>
            </p:nvSpPr>
            <p:spPr>
              <a:xfrm rot="7077954" flipV="1">
                <a:off x="8584646" y="652090"/>
                <a:ext cx="62289" cy="33401"/>
              </a:xfrm>
              <a:custGeom>
                <a:avLst/>
                <a:gdLst>
                  <a:gd name="connsiteX0" fmla="*/ 121 w 62289"/>
                  <a:gd name="connsiteY0" fmla="*/ 702 h 33401"/>
                  <a:gd name="connsiteX1" fmla="*/ 40293 w 62289"/>
                  <a:gd name="connsiteY1" fmla="*/ 702 h 33401"/>
                  <a:gd name="connsiteX2" fmla="*/ 62410 w 62289"/>
                  <a:gd name="connsiteY2" fmla="*/ 34104 h 33401"/>
                  <a:gd name="connsiteX3" fmla="*/ 22690 w 62289"/>
                  <a:gd name="connsiteY3" fmla="*/ 34104 h 33401"/>
                  <a:gd name="connsiteX4" fmla="*/ 121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121" y="702"/>
                    </a:moveTo>
                    <a:lnTo>
                      <a:pt x="40293" y="702"/>
                    </a:lnTo>
                    <a:lnTo>
                      <a:pt x="62410" y="34104"/>
                    </a:lnTo>
                    <a:lnTo>
                      <a:pt x="22690" y="34104"/>
                    </a:lnTo>
                    <a:lnTo>
                      <a:pt x="121"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GB"/>
              </a:p>
            </p:txBody>
          </p:sp>
          <p:sp>
            <p:nvSpPr>
              <p:cNvPr id="23" name="Forme libre : forme 22">
                <a:extLst>
                  <a:ext uri="{FF2B5EF4-FFF2-40B4-BE49-F238E27FC236}">
                    <a16:creationId xmlns:a16="http://schemas.microsoft.com/office/drawing/2014/main" id="{726790EB-DAC5-F7A2-6D69-5C75C69B1E99}"/>
                  </a:ext>
                </a:extLst>
              </p:cNvPr>
              <p:cNvSpPr/>
              <p:nvPr/>
            </p:nvSpPr>
            <p:spPr>
              <a:xfrm rot="7077954" flipV="1">
                <a:off x="8798640" y="652090"/>
                <a:ext cx="62289" cy="33401"/>
              </a:xfrm>
              <a:custGeom>
                <a:avLst/>
                <a:gdLst>
                  <a:gd name="connsiteX0" fmla="*/ 757 w 62289"/>
                  <a:gd name="connsiteY0" fmla="*/ 702 h 33401"/>
                  <a:gd name="connsiteX1" fmla="*/ 40929 w 62289"/>
                  <a:gd name="connsiteY1" fmla="*/ 702 h 33401"/>
                  <a:gd name="connsiteX2" fmla="*/ 63046 w 62289"/>
                  <a:gd name="connsiteY2" fmla="*/ 34104 h 33401"/>
                  <a:gd name="connsiteX3" fmla="*/ 23326 w 62289"/>
                  <a:gd name="connsiteY3" fmla="*/ 34104 h 33401"/>
                  <a:gd name="connsiteX4" fmla="*/ 757 w 62289"/>
                  <a:gd name="connsiteY4" fmla="*/ 702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757" y="702"/>
                    </a:moveTo>
                    <a:lnTo>
                      <a:pt x="40929" y="702"/>
                    </a:lnTo>
                    <a:lnTo>
                      <a:pt x="63046" y="34104"/>
                    </a:lnTo>
                    <a:lnTo>
                      <a:pt x="23326" y="34104"/>
                    </a:lnTo>
                    <a:lnTo>
                      <a:pt x="757" y="702"/>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GB"/>
              </a:p>
            </p:txBody>
          </p:sp>
          <p:sp>
            <p:nvSpPr>
              <p:cNvPr id="24" name="Forme libre : forme 23">
                <a:extLst>
                  <a:ext uri="{FF2B5EF4-FFF2-40B4-BE49-F238E27FC236}">
                    <a16:creationId xmlns:a16="http://schemas.microsoft.com/office/drawing/2014/main" id="{549530A5-CD93-DCFB-8B40-01D1A1AF3083}"/>
                  </a:ext>
                </a:extLst>
              </p:cNvPr>
              <p:cNvSpPr/>
              <p:nvPr/>
            </p:nvSpPr>
            <p:spPr>
              <a:xfrm rot="7077954" flipV="1">
                <a:off x="8745101" y="647718"/>
                <a:ext cx="62289" cy="33401"/>
              </a:xfrm>
              <a:custGeom>
                <a:avLst/>
                <a:gdLst>
                  <a:gd name="connsiteX0" fmla="*/ 598 w 62289"/>
                  <a:gd name="connsiteY0" fmla="*/ 689 h 33401"/>
                  <a:gd name="connsiteX1" fmla="*/ 40319 w 62289"/>
                  <a:gd name="connsiteY1" fmla="*/ 689 h 33401"/>
                  <a:gd name="connsiteX2" fmla="*/ 62887 w 62289"/>
                  <a:gd name="connsiteY2" fmla="*/ 34091 h 33401"/>
                  <a:gd name="connsiteX3" fmla="*/ 23167 w 62289"/>
                  <a:gd name="connsiteY3" fmla="*/ 34091 h 33401"/>
                  <a:gd name="connsiteX4" fmla="*/ 598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598" y="689"/>
                    </a:moveTo>
                    <a:lnTo>
                      <a:pt x="40319" y="689"/>
                    </a:lnTo>
                    <a:lnTo>
                      <a:pt x="62887" y="34091"/>
                    </a:lnTo>
                    <a:lnTo>
                      <a:pt x="23167" y="34091"/>
                    </a:lnTo>
                    <a:lnTo>
                      <a:pt x="598"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GB"/>
              </a:p>
            </p:txBody>
          </p:sp>
          <p:sp>
            <p:nvSpPr>
              <p:cNvPr id="25" name="Forme libre : forme 24">
                <a:extLst>
                  <a:ext uri="{FF2B5EF4-FFF2-40B4-BE49-F238E27FC236}">
                    <a16:creationId xmlns:a16="http://schemas.microsoft.com/office/drawing/2014/main" id="{03AA4667-71C6-4E7B-3860-6288D7238982}"/>
                  </a:ext>
                </a:extLst>
              </p:cNvPr>
              <p:cNvSpPr/>
              <p:nvPr/>
            </p:nvSpPr>
            <p:spPr>
              <a:xfrm rot="7077954" flipV="1">
                <a:off x="8638121" y="647718"/>
                <a:ext cx="62289" cy="33401"/>
              </a:xfrm>
              <a:custGeom>
                <a:avLst/>
                <a:gdLst>
                  <a:gd name="connsiteX0" fmla="*/ 280 w 62289"/>
                  <a:gd name="connsiteY0" fmla="*/ 689 h 33401"/>
                  <a:gd name="connsiteX1" fmla="*/ 40001 w 62289"/>
                  <a:gd name="connsiteY1" fmla="*/ 689 h 33401"/>
                  <a:gd name="connsiteX2" fmla="*/ 62569 w 62289"/>
                  <a:gd name="connsiteY2" fmla="*/ 34091 h 33401"/>
                  <a:gd name="connsiteX3" fmla="*/ 22849 w 62289"/>
                  <a:gd name="connsiteY3" fmla="*/ 34091 h 33401"/>
                  <a:gd name="connsiteX4" fmla="*/ 280 w 62289"/>
                  <a:gd name="connsiteY4" fmla="*/ 689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280" y="689"/>
                    </a:moveTo>
                    <a:lnTo>
                      <a:pt x="40001" y="689"/>
                    </a:lnTo>
                    <a:lnTo>
                      <a:pt x="62569" y="34091"/>
                    </a:lnTo>
                    <a:lnTo>
                      <a:pt x="22849" y="34091"/>
                    </a:lnTo>
                    <a:lnTo>
                      <a:pt x="280" y="689"/>
                    </a:lnTo>
                    <a:close/>
                  </a:path>
                </a:pathLst>
              </a:custGeom>
              <a:gradFill>
                <a:gsLst>
                  <a:gs pos="0">
                    <a:srgbClr val="828080"/>
                  </a:gs>
                  <a:gs pos="10000">
                    <a:srgbClr val="828080"/>
                  </a:gs>
                  <a:gs pos="90000">
                    <a:srgbClr val="CEC2BD"/>
                  </a:gs>
                  <a:gs pos="100000">
                    <a:srgbClr val="CEC2BD"/>
                  </a:gs>
                </a:gsLst>
                <a:lin ang="12477954" scaled="1"/>
              </a:gradFill>
              <a:ln w="450754" cap="flat">
                <a:noFill/>
                <a:prstDash val="solid"/>
                <a:round/>
              </a:ln>
            </p:spPr>
            <p:txBody>
              <a:bodyPr rtlCol="0" anchor="ctr"/>
              <a:lstStyle/>
              <a:p>
                <a:endParaRPr lang="en-GB"/>
              </a:p>
            </p:txBody>
          </p:sp>
          <p:sp>
            <p:nvSpPr>
              <p:cNvPr id="26" name="Forme libre : forme 25">
                <a:extLst>
                  <a:ext uri="{FF2B5EF4-FFF2-40B4-BE49-F238E27FC236}">
                    <a16:creationId xmlns:a16="http://schemas.microsoft.com/office/drawing/2014/main" id="{C520DEB4-B7C9-5CE0-97A6-C8DBA18039E9}"/>
                  </a:ext>
                </a:extLst>
              </p:cNvPr>
              <p:cNvSpPr/>
              <p:nvPr/>
            </p:nvSpPr>
            <p:spPr>
              <a:xfrm rot="7077835" flipV="1">
                <a:off x="8691671" y="646132"/>
                <a:ext cx="62289" cy="33401"/>
              </a:xfrm>
              <a:custGeom>
                <a:avLst/>
                <a:gdLst>
                  <a:gd name="connsiteX0" fmla="*/ 439 w 62289"/>
                  <a:gd name="connsiteY0" fmla="*/ 685 h 33401"/>
                  <a:gd name="connsiteX1" fmla="*/ 40611 w 62289"/>
                  <a:gd name="connsiteY1" fmla="*/ 685 h 33401"/>
                  <a:gd name="connsiteX2" fmla="*/ 62729 w 62289"/>
                  <a:gd name="connsiteY2" fmla="*/ 34086 h 33401"/>
                  <a:gd name="connsiteX3" fmla="*/ 23008 w 62289"/>
                  <a:gd name="connsiteY3" fmla="*/ 34086 h 33401"/>
                  <a:gd name="connsiteX4" fmla="*/ 439 w 62289"/>
                  <a:gd name="connsiteY4" fmla="*/ 685 h 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89" h="33401">
                    <a:moveTo>
                      <a:pt x="439" y="685"/>
                    </a:moveTo>
                    <a:lnTo>
                      <a:pt x="40611" y="685"/>
                    </a:lnTo>
                    <a:lnTo>
                      <a:pt x="62729" y="34086"/>
                    </a:lnTo>
                    <a:lnTo>
                      <a:pt x="23008" y="34086"/>
                    </a:lnTo>
                    <a:lnTo>
                      <a:pt x="439" y="685"/>
                    </a:lnTo>
                    <a:close/>
                  </a:path>
                </a:pathLst>
              </a:custGeom>
              <a:gradFill>
                <a:gsLst>
                  <a:gs pos="0">
                    <a:srgbClr val="828080"/>
                  </a:gs>
                  <a:gs pos="10000">
                    <a:srgbClr val="828080"/>
                  </a:gs>
                  <a:gs pos="90000">
                    <a:srgbClr val="CEC2BD"/>
                  </a:gs>
                  <a:gs pos="100000">
                    <a:srgbClr val="CEC2BD"/>
                  </a:gs>
                </a:gsLst>
                <a:lin ang="12477841" scaled="1"/>
              </a:gradFill>
              <a:ln w="450755" cap="flat">
                <a:noFill/>
                <a:prstDash val="solid"/>
                <a:round/>
              </a:ln>
            </p:spPr>
            <p:txBody>
              <a:bodyPr rtlCol="0" anchor="ctr"/>
              <a:lstStyle/>
              <a:p>
                <a:endParaRPr lang="en-GB"/>
              </a:p>
            </p:txBody>
          </p:sp>
          <p:sp>
            <p:nvSpPr>
              <p:cNvPr id="27" name="Forme libre : forme 26">
                <a:extLst>
                  <a:ext uri="{FF2B5EF4-FFF2-40B4-BE49-F238E27FC236}">
                    <a16:creationId xmlns:a16="http://schemas.microsoft.com/office/drawing/2014/main" id="{FE764C70-1954-85B1-5AA8-4E0545DDCF89}"/>
                  </a:ext>
                </a:extLst>
              </p:cNvPr>
              <p:cNvSpPr/>
              <p:nvPr/>
            </p:nvSpPr>
            <p:spPr>
              <a:xfrm rot="7077950" flipV="1">
                <a:off x="8611719" y="699556"/>
                <a:ext cx="59129" cy="31596"/>
              </a:xfrm>
              <a:custGeom>
                <a:avLst/>
                <a:gdLst>
                  <a:gd name="connsiteX0" fmla="*/ 197 w 59129"/>
                  <a:gd name="connsiteY0" fmla="*/ 841 h 31596"/>
                  <a:gd name="connsiteX1" fmla="*/ 38112 w 59129"/>
                  <a:gd name="connsiteY1" fmla="*/ 841 h 31596"/>
                  <a:gd name="connsiteX2" fmla="*/ 59327 w 59129"/>
                  <a:gd name="connsiteY2" fmla="*/ 32437 h 31596"/>
                  <a:gd name="connsiteX3" fmla="*/ 21411 w 59129"/>
                  <a:gd name="connsiteY3" fmla="*/ 32437 h 31596"/>
                  <a:gd name="connsiteX4" fmla="*/ 197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197" y="841"/>
                    </a:moveTo>
                    <a:lnTo>
                      <a:pt x="38112" y="841"/>
                    </a:lnTo>
                    <a:lnTo>
                      <a:pt x="59327" y="32437"/>
                    </a:lnTo>
                    <a:lnTo>
                      <a:pt x="21411" y="32437"/>
                    </a:lnTo>
                    <a:lnTo>
                      <a:pt x="197"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GB"/>
              </a:p>
            </p:txBody>
          </p:sp>
          <p:sp>
            <p:nvSpPr>
              <p:cNvPr id="28" name="Forme libre : forme 27">
                <a:extLst>
                  <a:ext uri="{FF2B5EF4-FFF2-40B4-BE49-F238E27FC236}">
                    <a16:creationId xmlns:a16="http://schemas.microsoft.com/office/drawing/2014/main" id="{E233E1B3-297B-D9D2-A46D-53FD187C2D5E}"/>
                  </a:ext>
                </a:extLst>
              </p:cNvPr>
              <p:cNvSpPr/>
              <p:nvPr/>
            </p:nvSpPr>
            <p:spPr>
              <a:xfrm rot="7077950" flipV="1">
                <a:off x="8774588" y="699556"/>
                <a:ext cx="59129" cy="31596"/>
              </a:xfrm>
              <a:custGeom>
                <a:avLst/>
                <a:gdLst>
                  <a:gd name="connsiteX0" fmla="*/ 681 w 59129"/>
                  <a:gd name="connsiteY0" fmla="*/ 841 h 31596"/>
                  <a:gd name="connsiteX1" fmla="*/ 38596 w 59129"/>
                  <a:gd name="connsiteY1" fmla="*/ 841 h 31596"/>
                  <a:gd name="connsiteX2" fmla="*/ 59811 w 59129"/>
                  <a:gd name="connsiteY2" fmla="*/ 32437 h 31596"/>
                  <a:gd name="connsiteX3" fmla="*/ 21895 w 59129"/>
                  <a:gd name="connsiteY3" fmla="*/ 32437 h 31596"/>
                  <a:gd name="connsiteX4" fmla="*/ 681 w 59129"/>
                  <a:gd name="connsiteY4" fmla="*/ 84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681" y="841"/>
                    </a:moveTo>
                    <a:lnTo>
                      <a:pt x="38596" y="841"/>
                    </a:lnTo>
                    <a:lnTo>
                      <a:pt x="59811" y="32437"/>
                    </a:lnTo>
                    <a:lnTo>
                      <a:pt x="21895" y="32437"/>
                    </a:lnTo>
                    <a:lnTo>
                      <a:pt x="681" y="84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GB"/>
              </a:p>
            </p:txBody>
          </p:sp>
          <p:sp>
            <p:nvSpPr>
              <p:cNvPr id="29" name="Forme libre : forme 28">
                <a:extLst>
                  <a:ext uri="{FF2B5EF4-FFF2-40B4-BE49-F238E27FC236}">
                    <a16:creationId xmlns:a16="http://schemas.microsoft.com/office/drawing/2014/main" id="{7E45E62A-8823-0248-B6BA-0D0D96EBFC63}"/>
                  </a:ext>
                </a:extLst>
              </p:cNvPr>
              <p:cNvSpPr/>
              <p:nvPr/>
            </p:nvSpPr>
            <p:spPr>
              <a:xfrm rot="7077950" flipV="1">
                <a:off x="8666141" y="696346"/>
                <a:ext cx="59129" cy="31596"/>
              </a:xfrm>
              <a:custGeom>
                <a:avLst/>
                <a:gdLst>
                  <a:gd name="connsiteX0" fmla="*/ 359 w 59129"/>
                  <a:gd name="connsiteY0" fmla="*/ 831 h 31596"/>
                  <a:gd name="connsiteX1" fmla="*/ 38274 w 59129"/>
                  <a:gd name="connsiteY1" fmla="*/ 831 h 31596"/>
                  <a:gd name="connsiteX2" fmla="*/ 59488 w 59129"/>
                  <a:gd name="connsiteY2" fmla="*/ 32427 h 31596"/>
                  <a:gd name="connsiteX3" fmla="*/ 21573 w 59129"/>
                  <a:gd name="connsiteY3" fmla="*/ 32427 h 31596"/>
                  <a:gd name="connsiteX4" fmla="*/ 359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359" y="831"/>
                    </a:moveTo>
                    <a:lnTo>
                      <a:pt x="38274" y="831"/>
                    </a:lnTo>
                    <a:lnTo>
                      <a:pt x="59488" y="32427"/>
                    </a:lnTo>
                    <a:lnTo>
                      <a:pt x="21573" y="32427"/>
                    </a:lnTo>
                    <a:lnTo>
                      <a:pt x="359"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GB"/>
              </a:p>
            </p:txBody>
          </p:sp>
          <p:sp>
            <p:nvSpPr>
              <p:cNvPr id="30" name="Forme libre : forme 29">
                <a:extLst>
                  <a:ext uri="{FF2B5EF4-FFF2-40B4-BE49-F238E27FC236}">
                    <a16:creationId xmlns:a16="http://schemas.microsoft.com/office/drawing/2014/main" id="{41A64138-F9F3-BBAC-C6B1-A2E33CFA83C1}"/>
                  </a:ext>
                </a:extLst>
              </p:cNvPr>
              <p:cNvSpPr/>
              <p:nvPr/>
            </p:nvSpPr>
            <p:spPr>
              <a:xfrm rot="7077950" flipV="1">
                <a:off x="8720409" y="696346"/>
                <a:ext cx="59129" cy="31596"/>
              </a:xfrm>
              <a:custGeom>
                <a:avLst/>
                <a:gdLst>
                  <a:gd name="connsiteX0" fmla="*/ 520 w 59129"/>
                  <a:gd name="connsiteY0" fmla="*/ 831 h 31596"/>
                  <a:gd name="connsiteX1" fmla="*/ 38435 w 59129"/>
                  <a:gd name="connsiteY1" fmla="*/ 831 h 31596"/>
                  <a:gd name="connsiteX2" fmla="*/ 59650 w 59129"/>
                  <a:gd name="connsiteY2" fmla="*/ 32427 h 31596"/>
                  <a:gd name="connsiteX3" fmla="*/ 21734 w 59129"/>
                  <a:gd name="connsiteY3" fmla="*/ 32427 h 31596"/>
                  <a:gd name="connsiteX4" fmla="*/ 520 w 59129"/>
                  <a:gd name="connsiteY4" fmla="*/ 831 h 3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 h="31596">
                    <a:moveTo>
                      <a:pt x="520" y="831"/>
                    </a:moveTo>
                    <a:lnTo>
                      <a:pt x="38435" y="831"/>
                    </a:lnTo>
                    <a:lnTo>
                      <a:pt x="59650" y="32427"/>
                    </a:lnTo>
                    <a:lnTo>
                      <a:pt x="21734" y="32427"/>
                    </a:lnTo>
                    <a:lnTo>
                      <a:pt x="520" y="831"/>
                    </a:lnTo>
                    <a:close/>
                  </a:path>
                </a:pathLst>
              </a:custGeom>
              <a:gradFill>
                <a:gsLst>
                  <a:gs pos="0">
                    <a:srgbClr val="828080"/>
                  </a:gs>
                  <a:gs pos="10000">
                    <a:srgbClr val="828080"/>
                  </a:gs>
                  <a:gs pos="90000">
                    <a:srgbClr val="CEC2BD"/>
                  </a:gs>
                  <a:gs pos="100000">
                    <a:srgbClr val="CEC2BD"/>
                  </a:gs>
                </a:gsLst>
                <a:lin ang="12477946" scaled="1"/>
              </a:gradFill>
              <a:ln w="450754" cap="flat">
                <a:noFill/>
                <a:prstDash val="solid"/>
                <a:round/>
              </a:ln>
            </p:spPr>
            <p:txBody>
              <a:bodyPr rtlCol="0" anchor="ctr"/>
              <a:lstStyle/>
              <a:p>
                <a:endParaRPr lang="en-GB"/>
              </a:p>
            </p:txBody>
          </p:sp>
          <p:sp>
            <p:nvSpPr>
              <p:cNvPr id="31" name="Forme libre : forme 30">
                <a:extLst>
                  <a:ext uri="{FF2B5EF4-FFF2-40B4-BE49-F238E27FC236}">
                    <a16:creationId xmlns:a16="http://schemas.microsoft.com/office/drawing/2014/main" id="{FE2B1C3A-8E56-F88B-6CA3-9152053811E0}"/>
                  </a:ext>
                </a:extLst>
              </p:cNvPr>
              <p:cNvSpPr/>
              <p:nvPr/>
            </p:nvSpPr>
            <p:spPr>
              <a:xfrm rot="7077945" flipV="1">
                <a:off x="8639825" y="748204"/>
                <a:ext cx="55969" cy="29790"/>
              </a:xfrm>
              <a:custGeom>
                <a:avLst/>
                <a:gdLst>
                  <a:gd name="connsiteX0" fmla="*/ 276 w 55969"/>
                  <a:gd name="connsiteY0" fmla="*/ 983 h 29790"/>
                  <a:gd name="connsiteX1" fmla="*/ 36386 w 55969"/>
                  <a:gd name="connsiteY1" fmla="*/ 983 h 29790"/>
                  <a:gd name="connsiteX2" fmla="*/ 56246 w 55969"/>
                  <a:gd name="connsiteY2" fmla="*/ 30773 h 29790"/>
                  <a:gd name="connsiteX3" fmla="*/ 20588 w 55969"/>
                  <a:gd name="connsiteY3" fmla="*/ 30773 h 29790"/>
                  <a:gd name="connsiteX4" fmla="*/ 276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276" y="983"/>
                    </a:moveTo>
                    <a:lnTo>
                      <a:pt x="36386" y="983"/>
                    </a:lnTo>
                    <a:lnTo>
                      <a:pt x="56246" y="30773"/>
                    </a:lnTo>
                    <a:lnTo>
                      <a:pt x="20588" y="30773"/>
                    </a:lnTo>
                    <a:lnTo>
                      <a:pt x="276"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GB"/>
              </a:p>
            </p:txBody>
          </p:sp>
          <p:sp>
            <p:nvSpPr>
              <p:cNvPr id="32" name="Forme libre : forme 31">
                <a:extLst>
                  <a:ext uri="{FF2B5EF4-FFF2-40B4-BE49-F238E27FC236}">
                    <a16:creationId xmlns:a16="http://schemas.microsoft.com/office/drawing/2014/main" id="{F7E12C4A-2A3D-8082-2659-C5D378510D7B}"/>
                  </a:ext>
                </a:extLst>
              </p:cNvPr>
              <p:cNvSpPr/>
              <p:nvPr/>
            </p:nvSpPr>
            <p:spPr>
              <a:xfrm rot="7077945" flipV="1">
                <a:off x="8694554" y="746761"/>
                <a:ext cx="56421" cy="29790"/>
              </a:xfrm>
              <a:custGeom>
                <a:avLst/>
                <a:gdLst>
                  <a:gd name="connsiteX0" fmla="*/ 439 w 56421"/>
                  <a:gd name="connsiteY0" fmla="*/ 978 h 29790"/>
                  <a:gd name="connsiteX1" fmla="*/ 36549 w 56421"/>
                  <a:gd name="connsiteY1" fmla="*/ 978 h 29790"/>
                  <a:gd name="connsiteX2" fmla="*/ 56861 w 56421"/>
                  <a:gd name="connsiteY2" fmla="*/ 30769 h 29790"/>
                  <a:gd name="connsiteX3" fmla="*/ 20751 w 56421"/>
                  <a:gd name="connsiteY3" fmla="*/ 30769 h 29790"/>
                  <a:gd name="connsiteX4" fmla="*/ 439 w 56421"/>
                  <a:gd name="connsiteY4" fmla="*/ 978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1" h="29790">
                    <a:moveTo>
                      <a:pt x="439" y="978"/>
                    </a:moveTo>
                    <a:lnTo>
                      <a:pt x="36549" y="978"/>
                    </a:lnTo>
                    <a:lnTo>
                      <a:pt x="56861" y="30769"/>
                    </a:lnTo>
                    <a:lnTo>
                      <a:pt x="20751" y="30769"/>
                    </a:lnTo>
                    <a:lnTo>
                      <a:pt x="439" y="978"/>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GB"/>
              </a:p>
            </p:txBody>
          </p:sp>
          <p:sp>
            <p:nvSpPr>
              <p:cNvPr id="33" name="Forme libre : forme 32">
                <a:extLst>
                  <a:ext uri="{FF2B5EF4-FFF2-40B4-BE49-F238E27FC236}">
                    <a16:creationId xmlns:a16="http://schemas.microsoft.com/office/drawing/2014/main" id="{8B1D13C2-E777-C01C-53D2-2BF700C67D9B}"/>
                  </a:ext>
                </a:extLst>
              </p:cNvPr>
              <p:cNvSpPr/>
              <p:nvPr/>
            </p:nvSpPr>
            <p:spPr>
              <a:xfrm rot="7077945" flipV="1">
                <a:off x="8749896" y="748204"/>
                <a:ext cx="55969" cy="29790"/>
              </a:xfrm>
              <a:custGeom>
                <a:avLst/>
                <a:gdLst>
                  <a:gd name="connsiteX0" fmla="*/ 603 w 55969"/>
                  <a:gd name="connsiteY0" fmla="*/ 983 h 29790"/>
                  <a:gd name="connsiteX1" fmla="*/ 36713 w 55969"/>
                  <a:gd name="connsiteY1" fmla="*/ 983 h 29790"/>
                  <a:gd name="connsiteX2" fmla="*/ 56573 w 55969"/>
                  <a:gd name="connsiteY2" fmla="*/ 30773 h 29790"/>
                  <a:gd name="connsiteX3" fmla="*/ 20915 w 55969"/>
                  <a:gd name="connsiteY3" fmla="*/ 30773 h 29790"/>
                  <a:gd name="connsiteX4" fmla="*/ 603 w 55969"/>
                  <a:gd name="connsiteY4" fmla="*/ 983 h 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9" h="29790">
                    <a:moveTo>
                      <a:pt x="603" y="983"/>
                    </a:moveTo>
                    <a:lnTo>
                      <a:pt x="36713" y="983"/>
                    </a:lnTo>
                    <a:lnTo>
                      <a:pt x="56573" y="30773"/>
                    </a:lnTo>
                    <a:lnTo>
                      <a:pt x="20915" y="30773"/>
                    </a:lnTo>
                    <a:lnTo>
                      <a:pt x="603" y="983"/>
                    </a:lnTo>
                    <a:close/>
                  </a:path>
                </a:pathLst>
              </a:custGeom>
              <a:gradFill>
                <a:gsLst>
                  <a:gs pos="0">
                    <a:srgbClr val="828080"/>
                  </a:gs>
                  <a:gs pos="10000">
                    <a:srgbClr val="828080"/>
                  </a:gs>
                  <a:gs pos="90000">
                    <a:srgbClr val="CEC2BD"/>
                  </a:gs>
                  <a:gs pos="100000">
                    <a:srgbClr val="CEC2BD"/>
                  </a:gs>
                </a:gsLst>
                <a:lin ang="12477942" scaled="1"/>
              </a:gradFill>
              <a:ln w="450753" cap="flat">
                <a:noFill/>
                <a:prstDash val="solid"/>
                <a:round/>
              </a:ln>
            </p:spPr>
            <p:txBody>
              <a:bodyPr rtlCol="0" anchor="ctr"/>
              <a:lstStyle/>
              <a:p>
                <a:endParaRPr lang="en-GB"/>
              </a:p>
            </p:txBody>
          </p:sp>
          <p:sp>
            <p:nvSpPr>
              <p:cNvPr id="34" name="Forme libre : forme 33">
                <a:extLst>
                  <a:ext uri="{FF2B5EF4-FFF2-40B4-BE49-F238E27FC236}">
                    <a16:creationId xmlns:a16="http://schemas.microsoft.com/office/drawing/2014/main" id="{D68767E5-E78E-60E6-DC8D-52F508C304E3}"/>
                  </a:ext>
                </a:extLst>
              </p:cNvPr>
              <p:cNvSpPr/>
              <p:nvPr/>
            </p:nvSpPr>
            <p:spPr>
              <a:xfrm rot="7077929" flipV="1">
                <a:off x="8668157" y="798614"/>
                <a:ext cx="53261" cy="27985"/>
              </a:xfrm>
              <a:custGeom>
                <a:avLst/>
                <a:gdLst>
                  <a:gd name="connsiteX0" fmla="*/ 356 w 53261"/>
                  <a:gd name="connsiteY0" fmla="*/ 1130 h 27985"/>
                  <a:gd name="connsiteX1" fmla="*/ 34209 w 53261"/>
                  <a:gd name="connsiteY1" fmla="*/ 1130 h 27985"/>
                  <a:gd name="connsiteX2" fmla="*/ 53618 w 53261"/>
                  <a:gd name="connsiteY2" fmla="*/ 29115 h 27985"/>
                  <a:gd name="connsiteX3" fmla="*/ 19314 w 53261"/>
                  <a:gd name="connsiteY3" fmla="*/ 29115 h 27985"/>
                  <a:gd name="connsiteX4" fmla="*/ 356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356" y="1130"/>
                    </a:moveTo>
                    <a:lnTo>
                      <a:pt x="34209" y="1130"/>
                    </a:lnTo>
                    <a:lnTo>
                      <a:pt x="53618" y="29115"/>
                    </a:lnTo>
                    <a:lnTo>
                      <a:pt x="19314" y="29115"/>
                    </a:lnTo>
                    <a:lnTo>
                      <a:pt x="356"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GB"/>
              </a:p>
            </p:txBody>
          </p:sp>
          <p:sp>
            <p:nvSpPr>
              <p:cNvPr id="35" name="Forme libre : forme 34">
                <a:extLst>
                  <a:ext uri="{FF2B5EF4-FFF2-40B4-BE49-F238E27FC236}">
                    <a16:creationId xmlns:a16="http://schemas.microsoft.com/office/drawing/2014/main" id="{FBF467EF-CAFE-2559-FDF6-A38BC9C391AA}"/>
                  </a:ext>
                </a:extLst>
              </p:cNvPr>
              <p:cNvSpPr/>
              <p:nvPr/>
            </p:nvSpPr>
            <p:spPr>
              <a:xfrm rot="7077929" flipV="1">
                <a:off x="8724029" y="798614"/>
                <a:ext cx="53261" cy="27985"/>
              </a:xfrm>
              <a:custGeom>
                <a:avLst/>
                <a:gdLst>
                  <a:gd name="connsiteX0" fmla="*/ 522 w 53261"/>
                  <a:gd name="connsiteY0" fmla="*/ 1130 h 27985"/>
                  <a:gd name="connsiteX1" fmla="*/ 34375 w 53261"/>
                  <a:gd name="connsiteY1" fmla="*/ 1130 h 27985"/>
                  <a:gd name="connsiteX2" fmla="*/ 53784 w 53261"/>
                  <a:gd name="connsiteY2" fmla="*/ 29115 h 27985"/>
                  <a:gd name="connsiteX3" fmla="*/ 19480 w 53261"/>
                  <a:gd name="connsiteY3" fmla="*/ 29115 h 27985"/>
                  <a:gd name="connsiteX4" fmla="*/ 522 w 53261"/>
                  <a:gd name="connsiteY4" fmla="*/ 1130 h 2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1" h="27985">
                    <a:moveTo>
                      <a:pt x="522" y="1130"/>
                    </a:moveTo>
                    <a:lnTo>
                      <a:pt x="34375" y="1130"/>
                    </a:lnTo>
                    <a:lnTo>
                      <a:pt x="53784" y="29115"/>
                    </a:lnTo>
                    <a:lnTo>
                      <a:pt x="19480" y="29115"/>
                    </a:lnTo>
                    <a:lnTo>
                      <a:pt x="522" y="1130"/>
                    </a:lnTo>
                    <a:close/>
                  </a:path>
                </a:pathLst>
              </a:custGeom>
              <a:gradFill>
                <a:gsLst>
                  <a:gs pos="0">
                    <a:srgbClr val="828080"/>
                  </a:gs>
                  <a:gs pos="10000">
                    <a:srgbClr val="828080"/>
                  </a:gs>
                  <a:gs pos="90000">
                    <a:srgbClr val="CEC2BD"/>
                  </a:gs>
                  <a:gs pos="100000">
                    <a:srgbClr val="CEC2BD"/>
                  </a:gs>
                </a:gsLst>
                <a:lin ang="12477934" scaled="1"/>
              </a:gradFill>
              <a:ln w="450755" cap="flat">
                <a:noFill/>
                <a:prstDash val="solid"/>
                <a:round/>
              </a:ln>
            </p:spPr>
            <p:txBody>
              <a:bodyPr rtlCol="0" anchor="ctr"/>
              <a:lstStyle/>
              <a:p>
                <a:endParaRPr lang="en-GB"/>
              </a:p>
            </p:txBody>
          </p:sp>
          <p:sp>
            <p:nvSpPr>
              <p:cNvPr id="36" name="Forme libre : forme 35">
                <a:extLst>
                  <a:ext uri="{FF2B5EF4-FFF2-40B4-BE49-F238E27FC236}">
                    <a16:creationId xmlns:a16="http://schemas.microsoft.com/office/drawing/2014/main" id="{A1DD1338-2D19-FAEC-0CCE-2282BD2FD21A}"/>
                  </a:ext>
                </a:extLst>
              </p:cNvPr>
              <p:cNvSpPr/>
              <p:nvPr/>
            </p:nvSpPr>
            <p:spPr>
              <a:xfrm rot="7077923" flipV="1">
                <a:off x="8697484" y="849798"/>
                <a:ext cx="50553" cy="27082"/>
              </a:xfrm>
              <a:custGeom>
                <a:avLst/>
                <a:gdLst>
                  <a:gd name="connsiteX0" fmla="*/ 439 w 50553"/>
                  <a:gd name="connsiteY0" fmla="*/ 1281 h 27082"/>
                  <a:gd name="connsiteX1" fmla="*/ 32938 w 50553"/>
                  <a:gd name="connsiteY1" fmla="*/ 1281 h 27082"/>
                  <a:gd name="connsiteX2" fmla="*/ 50993 w 50553"/>
                  <a:gd name="connsiteY2" fmla="*/ 28363 h 27082"/>
                  <a:gd name="connsiteX3" fmla="*/ 18494 w 50553"/>
                  <a:gd name="connsiteY3" fmla="*/ 28363 h 27082"/>
                  <a:gd name="connsiteX4" fmla="*/ 439 w 50553"/>
                  <a:gd name="connsiteY4" fmla="*/ 1281 h 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3" h="27082">
                    <a:moveTo>
                      <a:pt x="439" y="1281"/>
                    </a:moveTo>
                    <a:lnTo>
                      <a:pt x="32938" y="1281"/>
                    </a:lnTo>
                    <a:lnTo>
                      <a:pt x="50993" y="28363"/>
                    </a:lnTo>
                    <a:lnTo>
                      <a:pt x="18494" y="28363"/>
                    </a:lnTo>
                    <a:lnTo>
                      <a:pt x="439" y="1281"/>
                    </a:lnTo>
                    <a:close/>
                  </a:path>
                </a:pathLst>
              </a:custGeom>
              <a:gradFill>
                <a:gsLst>
                  <a:gs pos="0">
                    <a:srgbClr val="828080"/>
                  </a:gs>
                  <a:gs pos="10000">
                    <a:srgbClr val="828080"/>
                  </a:gs>
                  <a:gs pos="90000">
                    <a:srgbClr val="CEC2BD"/>
                  </a:gs>
                  <a:gs pos="100000">
                    <a:srgbClr val="CEC2BD"/>
                  </a:gs>
                </a:gsLst>
                <a:lin ang="12477926" scaled="1"/>
              </a:gradFill>
              <a:ln w="450755" cap="flat">
                <a:noFill/>
                <a:prstDash val="solid"/>
                <a:round/>
              </a:ln>
            </p:spPr>
            <p:txBody>
              <a:bodyPr rtlCol="0" anchor="ctr"/>
              <a:lstStyle/>
              <a:p>
                <a:endParaRPr lang="en-GB"/>
              </a:p>
            </p:txBody>
          </p:sp>
        </p:grpSp>
        <p:sp>
          <p:nvSpPr>
            <p:cNvPr id="43" name="Forme libre : forme 42">
              <a:extLst>
                <a:ext uri="{FF2B5EF4-FFF2-40B4-BE49-F238E27FC236}">
                  <a16:creationId xmlns:a16="http://schemas.microsoft.com/office/drawing/2014/main" id="{13E6DED7-709E-F3F2-995A-04948F1C61D6}"/>
                </a:ext>
              </a:extLst>
            </p:cNvPr>
            <p:cNvSpPr/>
            <p:nvPr/>
          </p:nvSpPr>
          <p:spPr>
            <a:xfrm>
              <a:off x="8574933" y="937294"/>
              <a:ext cx="296548" cy="29419"/>
            </a:xfrm>
            <a:custGeom>
              <a:avLst/>
              <a:gdLst>
                <a:gd name="connsiteX0" fmla="*/ 18988 w 296548"/>
                <a:gd name="connsiteY0" fmla="*/ 7985 h 29419"/>
                <a:gd name="connsiteX1" fmla="*/ 12331 w 296548"/>
                <a:gd name="connsiteY1" fmla="*/ 18295 h 29419"/>
                <a:gd name="connsiteX2" fmla="*/ 25641 w 296548"/>
                <a:gd name="connsiteY2" fmla="*/ 18295 h 29419"/>
                <a:gd name="connsiteX3" fmla="*/ 120899 w 296548"/>
                <a:gd name="connsiteY3" fmla="*/ 5003 h 29419"/>
                <a:gd name="connsiteX4" fmla="*/ 120899 w 296548"/>
                <a:gd name="connsiteY4" fmla="*/ 15262 h 29419"/>
                <a:gd name="connsiteX5" fmla="*/ 134974 w 296548"/>
                <a:gd name="connsiteY5" fmla="*/ 15262 h 29419"/>
                <a:gd name="connsiteX6" fmla="*/ 141950 w 296548"/>
                <a:gd name="connsiteY6" fmla="*/ 10131 h 29419"/>
                <a:gd name="connsiteX7" fmla="*/ 134974 w 296548"/>
                <a:gd name="connsiteY7" fmla="*/ 5003 h 29419"/>
                <a:gd name="connsiteX8" fmla="*/ 220733 w 296548"/>
                <a:gd name="connsiteY8" fmla="*/ 5000 h 29419"/>
                <a:gd name="connsiteX9" fmla="*/ 220733 w 296548"/>
                <a:gd name="connsiteY9" fmla="*/ 14766 h 29419"/>
                <a:gd name="connsiteX10" fmla="*/ 235055 w 296548"/>
                <a:gd name="connsiteY10" fmla="*/ 14766 h 29419"/>
                <a:gd name="connsiteX11" fmla="*/ 241952 w 296548"/>
                <a:gd name="connsiteY11" fmla="*/ 9885 h 29419"/>
                <a:gd name="connsiteX12" fmla="*/ 235055 w 296548"/>
                <a:gd name="connsiteY12" fmla="*/ 5000 h 29419"/>
                <a:gd name="connsiteX13" fmla="*/ 215851 w 296548"/>
                <a:gd name="connsiteY13" fmla="*/ 691 h 29419"/>
                <a:gd name="connsiteX14" fmla="*/ 235383 w 296548"/>
                <a:gd name="connsiteY14" fmla="*/ 691 h 29419"/>
                <a:gd name="connsiteX15" fmla="*/ 246996 w 296548"/>
                <a:gd name="connsiteY15" fmla="*/ 9842 h 29419"/>
                <a:gd name="connsiteX16" fmla="*/ 238543 w 296548"/>
                <a:gd name="connsiteY16" fmla="*/ 18747 h 29419"/>
                <a:gd name="connsiteX17" fmla="*/ 247857 w 296548"/>
                <a:gd name="connsiteY17" fmla="*/ 29416 h 29419"/>
                <a:gd name="connsiteX18" fmla="*/ 241784 w 296548"/>
                <a:gd name="connsiteY18" fmla="*/ 29416 h 29419"/>
                <a:gd name="connsiteX19" fmla="*/ 232882 w 296548"/>
                <a:gd name="connsiteY19" fmla="*/ 18994 h 29419"/>
                <a:gd name="connsiteX20" fmla="*/ 220775 w 296548"/>
                <a:gd name="connsiteY20" fmla="*/ 18994 h 29419"/>
                <a:gd name="connsiteX21" fmla="*/ 220775 w 296548"/>
                <a:gd name="connsiteY21" fmla="*/ 29416 h 29419"/>
                <a:gd name="connsiteX22" fmla="*/ 215851 w 296548"/>
                <a:gd name="connsiteY22" fmla="*/ 29416 h 29419"/>
                <a:gd name="connsiteX23" fmla="*/ 115973 w 296548"/>
                <a:gd name="connsiteY23" fmla="*/ 690 h 29419"/>
                <a:gd name="connsiteX24" fmla="*/ 135386 w 296548"/>
                <a:gd name="connsiteY24" fmla="*/ 690 h 29419"/>
                <a:gd name="connsiteX25" fmla="*/ 147000 w 296548"/>
                <a:gd name="connsiteY25" fmla="*/ 10089 h 29419"/>
                <a:gd name="connsiteX26" fmla="*/ 135386 w 296548"/>
                <a:gd name="connsiteY26" fmla="*/ 19487 h 29419"/>
                <a:gd name="connsiteX27" fmla="*/ 120899 w 296548"/>
                <a:gd name="connsiteY27" fmla="*/ 19487 h 29419"/>
                <a:gd name="connsiteX28" fmla="*/ 120899 w 296548"/>
                <a:gd name="connsiteY28" fmla="*/ 29419 h 29419"/>
                <a:gd name="connsiteX29" fmla="*/ 115973 w 296548"/>
                <a:gd name="connsiteY29" fmla="*/ 29419 h 29419"/>
                <a:gd name="connsiteX30" fmla="*/ 267946 w 296548"/>
                <a:gd name="connsiteY30" fmla="*/ 687 h 29419"/>
                <a:gd name="connsiteX31" fmla="*/ 296135 w 296548"/>
                <a:gd name="connsiteY31" fmla="*/ 687 h 29419"/>
                <a:gd name="connsiteX32" fmla="*/ 296135 w 296548"/>
                <a:gd name="connsiteY32" fmla="*/ 4999 h 29419"/>
                <a:gd name="connsiteX33" fmla="*/ 272827 w 296548"/>
                <a:gd name="connsiteY33" fmla="*/ 4999 h 29419"/>
                <a:gd name="connsiteX34" fmla="*/ 272827 w 296548"/>
                <a:gd name="connsiteY34" fmla="*/ 12671 h 29419"/>
                <a:gd name="connsiteX35" fmla="*/ 292443 w 296548"/>
                <a:gd name="connsiteY35" fmla="*/ 12671 h 29419"/>
                <a:gd name="connsiteX36" fmla="*/ 292443 w 296548"/>
                <a:gd name="connsiteY36" fmla="*/ 16980 h 29419"/>
                <a:gd name="connsiteX37" fmla="*/ 272827 w 296548"/>
                <a:gd name="connsiteY37" fmla="*/ 16980 h 29419"/>
                <a:gd name="connsiteX38" fmla="*/ 272827 w 296548"/>
                <a:gd name="connsiteY38" fmla="*/ 25106 h 29419"/>
                <a:gd name="connsiteX39" fmla="*/ 296548 w 296548"/>
                <a:gd name="connsiteY39" fmla="*/ 25106 h 29419"/>
                <a:gd name="connsiteX40" fmla="*/ 296548 w 296548"/>
                <a:gd name="connsiteY40" fmla="*/ 29412 h 29419"/>
                <a:gd name="connsiteX41" fmla="*/ 267946 w 296548"/>
                <a:gd name="connsiteY41" fmla="*/ 29412 h 29419"/>
                <a:gd name="connsiteX42" fmla="*/ 166586 w 296548"/>
                <a:gd name="connsiteY42" fmla="*/ 687 h 29419"/>
                <a:gd name="connsiteX43" fmla="*/ 194776 w 296548"/>
                <a:gd name="connsiteY43" fmla="*/ 687 h 29419"/>
                <a:gd name="connsiteX44" fmla="*/ 194776 w 296548"/>
                <a:gd name="connsiteY44" fmla="*/ 4999 h 29419"/>
                <a:gd name="connsiteX45" fmla="*/ 171468 w 296548"/>
                <a:gd name="connsiteY45" fmla="*/ 4999 h 29419"/>
                <a:gd name="connsiteX46" fmla="*/ 171468 w 296548"/>
                <a:gd name="connsiteY46" fmla="*/ 12671 h 29419"/>
                <a:gd name="connsiteX47" fmla="*/ 191083 w 296548"/>
                <a:gd name="connsiteY47" fmla="*/ 12671 h 29419"/>
                <a:gd name="connsiteX48" fmla="*/ 191083 w 296548"/>
                <a:gd name="connsiteY48" fmla="*/ 16980 h 29419"/>
                <a:gd name="connsiteX49" fmla="*/ 171468 w 296548"/>
                <a:gd name="connsiteY49" fmla="*/ 16980 h 29419"/>
                <a:gd name="connsiteX50" fmla="*/ 171468 w 296548"/>
                <a:gd name="connsiteY50" fmla="*/ 25106 h 29419"/>
                <a:gd name="connsiteX51" fmla="*/ 195188 w 296548"/>
                <a:gd name="connsiteY51" fmla="*/ 25106 h 29419"/>
                <a:gd name="connsiteX52" fmla="*/ 195188 w 296548"/>
                <a:gd name="connsiteY52" fmla="*/ 29412 h 29419"/>
                <a:gd name="connsiteX53" fmla="*/ 166586 w 296548"/>
                <a:gd name="connsiteY53" fmla="*/ 29412 h 29419"/>
                <a:gd name="connsiteX54" fmla="*/ 18988 w 296548"/>
                <a:gd name="connsiteY54" fmla="*/ 2 h 29419"/>
                <a:gd name="connsiteX55" fmla="*/ 37972 w 296548"/>
                <a:gd name="connsiteY55" fmla="*/ 29415 h 29419"/>
                <a:gd name="connsiteX56" fmla="*/ 32825 w 296548"/>
                <a:gd name="connsiteY56" fmla="*/ 29415 h 29419"/>
                <a:gd name="connsiteX57" fmla="*/ 28364 w 296548"/>
                <a:gd name="connsiteY57" fmla="*/ 22481 h 29419"/>
                <a:gd name="connsiteX58" fmla="*/ 9609 w 296548"/>
                <a:gd name="connsiteY58" fmla="*/ 22481 h 29419"/>
                <a:gd name="connsiteX59" fmla="*/ 5151 w 296548"/>
                <a:gd name="connsiteY59" fmla="*/ 29415 h 29419"/>
                <a:gd name="connsiteX60" fmla="*/ 0 w 296548"/>
                <a:gd name="connsiteY60" fmla="*/ 29415 h 29419"/>
                <a:gd name="connsiteX61" fmla="*/ 55705 w 296548"/>
                <a:gd name="connsiteY61" fmla="*/ 0 h 29419"/>
                <a:gd name="connsiteX62" fmla="*/ 74357 w 296548"/>
                <a:gd name="connsiteY62" fmla="*/ 16568 h 29419"/>
                <a:gd name="connsiteX63" fmla="*/ 93008 w 296548"/>
                <a:gd name="connsiteY63" fmla="*/ 0 h 29419"/>
                <a:gd name="connsiteX64" fmla="*/ 93008 w 296548"/>
                <a:gd name="connsiteY64" fmla="*/ 29415 h 29419"/>
                <a:gd name="connsiteX65" fmla="*/ 88084 w 296548"/>
                <a:gd name="connsiteY65" fmla="*/ 29415 h 29419"/>
                <a:gd name="connsiteX66" fmla="*/ 88084 w 296548"/>
                <a:gd name="connsiteY66" fmla="*/ 10498 h 29419"/>
                <a:gd name="connsiteX67" fmla="*/ 74357 w 296548"/>
                <a:gd name="connsiteY67" fmla="*/ 22868 h 29419"/>
                <a:gd name="connsiteX68" fmla="*/ 60629 w 296548"/>
                <a:gd name="connsiteY68" fmla="*/ 10498 h 29419"/>
                <a:gd name="connsiteX69" fmla="*/ 60629 w 296548"/>
                <a:gd name="connsiteY69" fmla="*/ 29415 h 29419"/>
                <a:gd name="connsiteX70" fmla="*/ 55705 w 296548"/>
                <a:gd name="connsiteY70" fmla="*/ 29415 h 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6548" h="29419">
                  <a:moveTo>
                    <a:pt x="18988" y="7985"/>
                  </a:moveTo>
                  <a:lnTo>
                    <a:pt x="12331" y="18295"/>
                  </a:lnTo>
                  <a:lnTo>
                    <a:pt x="25641" y="18295"/>
                  </a:lnTo>
                  <a:close/>
                  <a:moveTo>
                    <a:pt x="120899" y="5003"/>
                  </a:moveTo>
                  <a:lnTo>
                    <a:pt x="120899" y="15262"/>
                  </a:lnTo>
                  <a:lnTo>
                    <a:pt x="134974" y="15262"/>
                  </a:lnTo>
                  <a:cubicBezTo>
                    <a:pt x="139202" y="15262"/>
                    <a:pt x="141950" y="13784"/>
                    <a:pt x="141950" y="10131"/>
                  </a:cubicBezTo>
                  <a:cubicBezTo>
                    <a:pt x="141950" y="6438"/>
                    <a:pt x="139202" y="5003"/>
                    <a:pt x="134974" y="5003"/>
                  </a:cubicBezTo>
                  <a:close/>
                  <a:moveTo>
                    <a:pt x="220733" y="5000"/>
                  </a:moveTo>
                  <a:lnTo>
                    <a:pt x="220733" y="14766"/>
                  </a:lnTo>
                  <a:lnTo>
                    <a:pt x="235055" y="14766"/>
                  </a:lnTo>
                  <a:cubicBezTo>
                    <a:pt x="239160" y="14766"/>
                    <a:pt x="241952" y="13454"/>
                    <a:pt x="241952" y="9885"/>
                  </a:cubicBezTo>
                  <a:cubicBezTo>
                    <a:pt x="241952" y="6312"/>
                    <a:pt x="239160" y="5000"/>
                    <a:pt x="235055" y="5000"/>
                  </a:cubicBezTo>
                  <a:close/>
                  <a:moveTo>
                    <a:pt x="215851" y="691"/>
                  </a:moveTo>
                  <a:lnTo>
                    <a:pt x="235383" y="691"/>
                  </a:lnTo>
                  <a:cubicBezTo>
                    <a:pt x="242073" y="691"/>
                    <a:pt x="246996" y="3890"/>
                    <a:pt x="246996" y="9842"/>
                  </a:cubicBezTo>
                  <a:cubicBezTo>
                    <a:pt x="246996" y="14808"/>
                    <a:pt x="243550" y="17845"/>
                    <a:pt x="238543" y="18747"/>
                  </a:cubicBezTo>
                  <a:lnTo>
                    <a:pt x="247857" y="29416"/>
                  </a:lnTo>
                  <a:lnTo>
                    <a:pt x="241784" y="29416"/>
                  </a:lnTo>
                  <a:lnTo>
                    <a:pt x="232882" y="18994"/>
                  </a:lnTo>
                  <a:lnTo>
                    <a:pt x="220775" y="18994"/>
                  </a:lnTo>
                  <a:lnTo>
                    <a:pt x="220775" y="29416"/>
                  </a:lnTo>
                  <a:lnTo>
                    <a:pt x="215851" y="29416"/>
                  </a:lnTo>
                  <a:close/>
                  <a:moveTo>
                    <a:pt x="115973" y="690"/>
                  </a:moveTo>
                  <a:lnTo>
                    <a:pt x="135386" y="690"/>
                  </a:lnTo>
                  <a:cubicBezTo>
                    <a:pt x="142362" y="690"/>
                    <a:pt x="147000" y="4100"/>
                    <a:pt x="147000" y="10089"/>
                  </a:cubicBezTo>
                  <a:cubicBezTo>
                    <a:pt x="147000" y="16123"/>
                    <a:pt x="142362" y="19487"/>
                    <a:pt x="135386" y="19487"/>
                  </a:cubicBezTo>
                  <a:lnTo>
                    <a:pt x="120899" y="19487"/>
                  </a:lnTo>
                  <a:lnTo>
                    <a:pt x="120899" y="29419"/>
                  </a:lnTo>
                  <a:lnTo>
                    <a:pt x="115973" y="29419"/>
                  </a:lnTo>
                  <a:close/>
                  <a:moveTo>
                    <a:pt x="267946" y="687"/>
                  </a:moveTo>
                  <a:lnTo>
                    <a:pt x="296135" y="687"/>
                  </a:lnTo>
                  <a:lnTo>
                    <a:pt x="296135" y="4999"/>
                  </a:lnTo>
                  <a:lnTo>
                    <a:pt x="272827" y="4999"/>
                  </a:lnTo>
                  <a:lnTo>
                    <a:pt x="272827" y="12671"/>
                  </a:lnTo>
                  <a:lnTo>
                    <a:pt x="292443" y="12671"/>
                  </a:lnTo>
                  <a:lnTo>
                    <a:pt x="292443" y="16980"/>
                  </a:lnTo>
                  <a:lnTo>
                    <a:pt x="272827" y="16980"/>
                  </a:lnTo>
                  <a:lnTo>
                    <a:pt x="272827" y="25106"/>
                  </a:lnTo>
                  <a:lnTo>
                    <a:pt x="296548" y="25106"/>
                  </a:lnTo>
                  <a:lnTo>
                    <a:pt x="296548" y="29412"/>
                  </a:lnTo>
                  <a:lnTo>
                    <a:pt x="267946" y="29412"/>
                  </a:lnTo>
                  <a:close/>
                  <a:moveTo>
                    <a:pt x="166586" y="687"/>
                  </a:moveTo>
                  <a:lnTo>
                    <a:pt x="194776" y="687"/>
                  </a:lnTo>
                  <a:lnTo>
                    <a:pt x="194776" y="4999"/>
                  </a:lnTo>
                  <a:lnTo>
                    <a:pt x="171468" y="4999"/>
                  </a:lnTo>
                  <a:lnTo>
                    <a:pt x="171468" y="12671"/>
                  </a:lnTo>
                  <a:lnTo>
                    <a:pt x="191083" y="12671"/>
                  </a:lnTo>
                  <a:lnTo>
                    <a:pt x="191083" y="16980"/>
                  </a:lnTo>
                  <a:lnTo>
                    <a:pt x="171468" y="16980"/>
                  </a:lnTo>
                  <a:lnTo>
                    <a:pt x="171468" y="25106"/>
                  </a:lnTo>
                  <a:lnTo>
                    <a:pt x="195188" y="25106"/>
                  </a:lnTo>
                  <a:lnTo>
                    <a:pt x="195188" y="29412"/>
                  </a:lnTo>
                  <a:lnTo>
                    <a:pt x="166586" y="29412"/>
                  </a:lnTo>
                  <a:close/>
                  <a:moveTo>
                    <a:pt x="18988" y="2"/>
                  </a:moveTo>
                  <a:lnTo>
                    <a:pt x="37972" y="29415"/>
                  </a:lnTo>
                  <a:lnTo>
                    <a:pt x="32825" y="29415"/>
                  </a:lnTo>
                  <a:lnTo>
                    <a:pt x="28364" y="22481"/>
                  </a:lnTo>
                  <a:lnTo>
                    <a:pt x="9609" y="22481"/>
                  </a:lnTo>
                  <a:lnTo>
                    <a:pt x="5151" y="29415"/>
                  </a:lnTo>
                  <a:lnTo>
                    <a:pt x="0" y="29415"/>
                  </a:lnTo>
                  <a:close/>
                  <a:moveTo>
                    <a:pt x="55705" y="0"/>
                  </a:moveTo>
                  <a:lnTo>
                    <a:pt x="74357" y="16568"/>
                  </a:lnTo>
                  <a:lnTo>
                    <a:pt x="93008" y="0"/>
                  </a:lnTo>
                  <a:lnTo>
                    <a:pt x="93008" y="29415"/>
                  </a:lnTo>
                  <a:lnTo>
                    <a:pt x="88084" y="29415"/>
                  </a:lnTo>
                  <a:lnTo>
                    <a:pt x="88084" y="10498"/>
                  </a:lnTo>
                  <a:lnTo>
                    <a:pt x="74357" y="22868"/>
                  </a:lnTo>
                  <a:lnTo>
                    <a:pt x="60629" y="10498"/>
                  </a:lnTo>
                  <a:lnTo>
                    <a:pt x="60629" y="29415"/>
                  </a:lnTo>
                  <a:lnTo>
                    <a:pt x="55705" y="29415"/>
                  </a:lnTo>
                  <a:close/>
                </a:path>
              </a:pathLst>
            </a:custGeom>
            <a:solidFill>
              <a:schemeClr val="tx1"/>
            </a:solidFill>
            <a:ln w="2800" cap="flat">
              <a:noFill/>
              <a:prstDash val="solid"/>
              <a:round/>
            </a:ln>
          </p:spPr>
          <p:txBody>
            <a:bodyPr rtlCol="0" anchor="ctr"/>
            <a:lstStyle/>
            <a:p>
              <a:endParaRPr lang="en-GB"/>
            </a:p>
          </p:txBody>
        </p:sp>
      </p:grpSp>
      <p:sp>
        <p:nvSpPr>
          <p:cNvPr id="8" name="TextBox 7">
            <a:extLst>
              <a:ext uri="{FF2B5EF4-FFF2-40B4-BE49-F238E27FC236}">
                <a16:creationId xmlns:a16="http://schemas.microsoft.com/office/drawing/2014/main" id="{69176417-631D-4C45-4255-CEE7F44E0955}"/>
              </a:ext>
            </a:extLst>
          </p:cNvPr>
          <p:cNvSpPr txBox="1"/>
          <p:nvPr userDrawn="1">
            <p:extLst>
              <p:ext uri="{1162E1C5-73C7-4A58-AE30-91384D911F3F}">
                <p184:classification xmlns:p184="http://schemas.microsoft.com/office/powerpoint/2018/4/main" val="ftr"/>
              </p:ext>
            </p:extLst>
          </p:nvPr>
        </p:nvSpPr>
        <p:spPr>
          <a:xfrm>
            <a:off x="7967253" y="5035778"/>
            <a:ext cx="1023828" cy="92333"/>
          </a:xfrm>
          <a:prstGeom prst="rect">
            <a:avLst/>
          </a:prstGeom>
        </p:spPr>
        <p:txBody>
          <a:bodyPr horzOverflow="overflow" wrap="square" lIns="0" tIns="0" rIns="0" bIns="0">
            <a:spAutoFit/>
          </a:bodyPr>
          <a:lstStyle/>
          <a:p>
            <a:pPr algn="l"/>
            <a:r>
              <a:rPr lang="en-US" sz="600" b="1" kern="1200" cap="all" spc="160" baseline="0" noProof="0" dirty="0">
                <a:solidFill>
                  <a:schemeClr val="tx1"/>
                </a:solidFill>
                <a:latin typeface="+mn-lt"/>
                <a:ea typeface="+mn-ea"/>
                <a:cs typeface="+mn-cs"/>
              </a:rPr>
              <a:t>Confidential C</a:t>
            </a:r>
          </a:p>
        </p:txBody>
      </p:sp>
    </p:spTree>
    <p:extLst>
      <p:ext uri="{BB962C8B-B14F-4D97-AF65-F5344CB8AC3E}">
        <p14:creationId xmlns:p14="http://schemas.microsoft.com/office/powerpoint/2010/main" val="166190798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49" r:id="rId3"/>
    <p:sldLayoutId id="2147483656" r:id="rId4"/>
    <p:sldLayoutId id="2147483650" r:id="rId5"/>
    <p:sldLayoutId id="2147483679" r:id="rId6"/>
    <p:sldLayoutId id="2147483680" r:id="rId7"/>
    <p:sldLayoutId id="2147483681" r:id="rId8"/>
    <p:sldLayoutId id="2147483659" r:id="rId9"/>
    <p:sldLayoutId id="2147483660" r:id="rId10"/>
    <p:sldLayoutId id="2147483661" r:id="rId11"/>
    <p:sldLayoutId id="2147483682" r:id="rId12"/>
    <p:sldLayoutId id="2147483663" r:id="rId13"/>
    <p:sldLayoutId id="2147483664" r:id="rId14"/>
    <p:sldLayoutId id="2147483675" r:id="rId15"/>
    <p:sldLayoutId id="2147483665" r:id="rId16"/>
    <p:sldLayoutId id="2147483666" r:id="rId17"/>
    <p:sldLayoutId id="2147483667" r:id="rId18"/>
    <p:sldLayoutId id="2147483668" r:id="rId19"/>
    <p:sldLayoutId id="2147483683" r:id="rId20"/>
    <p:sldLayoutId id="2147483670" r:id="rId21"/>
    <p:sldLayoutId id="2147483671" r:id="rId22"/>
    <p:sldLayoutId id="2147483676" r:id="rId23"/>
    <p:sldLayoutId id="2147483672" r:id="rId24"/>
    <p:sldLayoutId id="2147483673" r:id="rId25"/>
    <p:sldLayoutId id="2147483674" r:id="rId26"/>
    <p:sldLayoutId id="2147483677" r:id="rId27"/>
    <p:sldLayoutId id="2147483678" r:id="rId28"/>
    <p:sldLayoutId id="2147483655"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100000"/>
        </a:lnSpc>
        <a:spcBef>
          <a:spcPct val="0"/>
        </a:spcBef>
        <a:buNone/>
        <a:defRPr sz="1600" b="1" kern="1200" cap="all" spc="300" baseline="0">
          <a:solidFill>
            <a:schemeClr val="tx1"/>
          </a:solidFill>
          <a:latin typeface="+mj-lt"/>
          <a:ea typeface="+mj-ea"/>
          <a:cs typeface="+mj-cs"/>
        </a:defRPr>
      </a:lvl1pPr>
    </p:titleStyle>
    <p:bodyStyle>
      <a:lvl1pPr marL="0" indent="0" algn="l" defTabSz="685800" rtl="0" eaLnBrk="1" latinLnBrk="0" hangingPunct="1">
        <a:lnSpc>
          <a:spcPct val="101000"/>
        </a:lnSpc>
        <a:spcBef>
          <a:spcPts val="0"/>
        </a:spcBef>
        <a:buFont typeface="Arial" panose="020B0604020202020204" pitchFamily="34" charset="0"/>
        <a:buNone/>
        <a:defRPr sz="1200" kern="1200" spc="-20" baseline="0">
          <a:solidFill>
            <a:schemeClr val="tx1"/>
          </a:solidFill>
          <a:latin typeface="NouvelR Light" pitchFamily="50" charset="0"/>
          <a:ea typeface="+mn-ea"/>
          <a:cs typeface="+mn-cs"/>
        </a:defRPr>
      </a:lvl1pPr>
      <a:lvl2pPr marL="144000" indent="-144000" algn="l" defTabSz="685800" rtl="0" eaLnBrk="1" latinLnBrk="0" hangingPunct="1">
        <a:lnSpc>
          <a:spcPct val="101000"/>
        </a:lnSpc>
        <a:spcBef>
          <a:spcPts val="0"/>
        </a:spcBef>
        <a:spcAft>
          <a:spcPts val="200"/>
        </a:spcAft>
        <a:buFont typeface="NouvelR Light" pitchFamily="50" charset="0"/>
        <a:buChar char="&gt;"/>
        <a:defRPr sz="1200" kern="1200" spc="-20" baseline="0">
          <a:solidFill>
            <a:schemeClr val="tx1"/>
          </a:solidFill>
          <a:latin typeface="NouvelR Light" pitchFamily="50" charset="0"/>
          <a:ea typeface="+mn-ea"/>
          <a:cs typeface="+mn-cs"/>
        </a:defRPr>
      </a:lvl2pPr>
      <a:lvl3pPr marL="0" indent="0" algn="l" defTabSz="685800" rtl="0" eaLnBrk="1" latinLnBrk="0" hangingPunct="1">
        <a:lnSpc>
          <a:spcPct val="101000"/>
        </a:lnSpc>
        <a:spcBef>
          <a:spcPts val="0"/>
        </a:spcBef>
        <a:spcAft>
          <a:spcPts val="200"/>
        </a:spcAft>
        <a:buFont typeface="Arial" panose="020B0604020202020204" pitchFamily="34" charset="0"/>
        <a:buNone/>
        <a:defRPr sz="1200" kern="1200" spc="-20" baseline="0">
          <a:solidFill>
            <a:schemeClr val="tx1"/>
          </a:solidFill>
          <a:latin typeface="NouvelR Semibold" pitchFamily="50" charset="0"/>
          <a:ea typeface="+mn-ea"/>
          <a:cs typeface="+mn-cs"/>
        </a:defRPr>
      </a:lvl3pPr>
      <a:lvl4pPr marL="0" indent="0" algn="l" defTabSz="685800" rtl="0" eaLnBrk="1" latinLnBrk="0" hangingPunct="1">
        <a:lnSpc>
          <a:spcPct val="90000"/>
        </a:lnSpc>
        <a:spcBef>
          <a:spcPts val="0"/>
        </a:spcBef>
        <a:buFont typeface="Arial" panose="020B0604020202020204" pitchFamily="34" charset="0"/>
        <a:buNone/>
        <a:defRPr sz="1200" kern="1200">
          <a:solidFill>
            <a:schemeClr val="tx1"/>
          </a:solidFill>
          <a:latin typeface="+mn-lt"/>
          <a:ea typeface="+mn-ea"/>
          <a:cs typeface="+mn-cs"/>
        </a:defRPr>
      </a:lvl4pPr>
      <a:lvl5pPr marL="0" indent="0" algn="l" defTabSz="685800" rtl="0" eaLnBrk="1" latinLnBrk="0" hangingPunct="1">
        <a:lnSpc>
          <a:spcPct val="90000"/>
        </a:lnSpc>
        <a:spcBef>
          <a:spcPts val="0"/>
        </a:spcBef>
        <a:buFont typeface="Arial" panose="020B0604020202020204" pitchFamily="34" charset="0"/>
        <a:buNone/>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408" userDrawn="1">
          <p15:clr>
            <a:srgbClr val="F26B43"/>
          </p15:clr>
        </p15:guide>
        <p15:guide id="4" pos="5579" userDrawn="1">
          <p15:clr>
            <a:srgbClr val="F26B43"/>
          </p15:clr>
        </p15:guide>
        <p15:guide id="8" orient="horz" pos="2890" userDrawn="1">
          <p15:clr>
            <a:srgbClr val="F26B43"/>
          </p15:clr>
        </p15:guide>
        <p15:guide id="9" pos="295" userDrawn="1">
          <p15:clr>
            <a:srgbClr val="F26B43"/>
          </p15:clr>
        </p15:guide>
        <p15:guide id="10" pos="2993" userDrawn="1">
          <p15:clr>
            <a:srgbClr val="F26B43"/>
          </p15:clr>
        </p15:guide>
        <p15:guide id="11" pos="265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8.jpeg"/></Relationships>
</file>

<file path=ppt/slides/_rels/slide4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5.png"/><Relationship Id="rId5" Type="http://schemas.openxmlformats.org/officeDocument/2006/relationships/diagramQuickStyle" Target="../diagrams/quickStyle1.xml"/><Relationship Id="rId10"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hyperlink" Target="https://www.renaultgroup.com/" TargetMode="External"/><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B809557-F3D9-F8D7-4C11-9F6A5D03B9C9}"/>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descr="T&amp;MA - Télécom SudParis">
            <a:extLst>
              <a:ext uri="{FF2B5EF4-FFF2-40B4-BE49-F238E27FC236}">
                <a16:creationId xmlns:a16="http://schemas.microsoft.com/office/drawing/2014/main" id="{4EECD57D-15A2-29A3-630D-A73C43A963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5730" y="130440"/>
            <a:ext cx="2969573" cy="1081440"/>
          </a:xfrm>
          <a:prstGeom prst="rect">
            <a:avLst/>
          </a:prstGeom>
          <a:noFill/>
          <a:ln>
            <a:noFill/>
          </a:ln>
        </p:spPr>
      </p:pic>
      <p:sp>
        <p:nvSpPr>
          <p:cNvPr id="15" name="ZoneTexte 14">
            <a:extLst>
              <a:ext uri="{FF2B5EF4-FFF2-40B4-BE49-F238E27FC236}">
                <a16:creationId xmlns:a16="http://schemas.microsoft.com/office/drawing/2014/main" id="{44FA6FE3-9CE8-A423-4399-11B78FF3C43B}"/>
              </a:ext>
            </a:extLst>
          </p:cNvPr>
          <p:cNvSpPr txBox="1"/>
          <p:nvPr/>
        </p:nvSpPr>
        <p:spPr>
          <a:xfrm>
            <a:off x="910149" y="1226820"/>
            <a:ext cx="6914860" cy="580223"/>
          </a:xfrm>
          <a:prstGeom prst="rect">
            <a:avLst/>
          </a:prstGeom>
          <a:noFill/>
        </p:spPr>
        <p:txBody>
          <a:bodyPr wrap="square">
            <a:spAutoFit/>
          </a:bodyPr>
          <a:lstStyle/>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Master of Science in Data Science and Networking Intelligence</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Promotion 2023/2024</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ZoneTexte 16">
            <a:extLst>
              <a:ext uri="{FF2B5EF4-FFF2-40B4-BE49-F238E27FC236}">
                <a16:creationId xmlns:a16="http://schemas.microsoft.com/office/drawing/2014/main" id="{2738EDF4-BE86-B04E-0F9C-0BA25F1D6F12}"/>
              </a:ext>
            </a:extLst>
          </p:cNvPr>
          <p:cNvSpPr txBox="1"/>
          <p:nvPr/>
        </p:nvSpPr>
        <p:spPr>
          <a:xfrm>
            <a:off x="628999" y="2686902"/>
            <a:ext cx="7886001" cy="264368"/>
          </a:xfrm>
          <a:prstGeom prst="rect">
            <a:avLst/>
          </a:prstGeom>
          <a:noFill/>
        </p:spPr>
        <p:txBody>
          <a:bodyPr wrap="square">
            <a:spAutoFit/>
          </a:bodyPr>
          <a:lstStyle/>
          <a:p>
            <a:pPr algn="ctr">
              <a:lnSpc>
                <a:spcPct val="107000"/>
              </a:lnSpc>
              <a:spcAft>
                <a:spcPts val="800"/>
              </a:spcAft>
            </a:pPr>
            <a:r>
              <a:rPr lang="en-US" sz="1050" kern="100" dirty="0">
                <a:effectLst/>
                <a:latin typeface="Arial" panose="020B0604020202020204" pitchFamily="34" charset="0"/>
                <a:ea typeface="Calibri" panose="020F0502020204030204" pitchFamily="34" charset="0"/>
                <a:cs typeface="Times New Roman" panose="02020603050405020304" pitchFamily="18" charset="0"/>
              </a:rPr>
              <a:t>Internship conducted by </a:t>
            </a:r>
            <a:r>
              <a:rPr lang="en-US" sz="1050" i="1" kern="100" dirty="0">
                <a:latin typeface="Arial" panose="020B0604020202020204" pitchFamily="34" charset="0"/>
                <a:ea typeface="Calibri" panose="020F0502020204030204" pitchFamily="34" charset="0"/>
                <a:cs typeface="Times New Roman" panose="02020603050405020304" pitchFamily="18" charset="0"/>
              </a:rPr>
              <a:t>Victor de Carvalho Silva </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from 01/03/2024 to 30/09/2024 at</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ZoneTexte 17">
            <a:extLst>
              <a:ext uri="{FF2B5EF4-FFF2-40B4-BE49-F238E27FC236}">
                <a16:creationId xmlns:a16="http://schemas.microsoft.com/office/drawing/2014/main" id="{D6630700-3F73-E54E-27C1-3363BF865FED}"/>
              </a:ext>
            </a:extLst>
          </p:cNvPr>
          <p:cNvSpPr txBox="1"/>
          <p:nvPr/>
        </p:nvSpPr>
        <p:spPr>
          <a:xfrm>
            <a:off x="1388177" y="1982569"/>
            <a:ext cx="6097772" cy="373757"/>
          </a:xfrm>
          <a:prstGeom prst="rect">
            <a:avLst/>
          </a:prstGeom>
          <a:noFill/>
        </p:spPr>
        <p:txBody>
          <a:bodyPr wrap="square">
            <a:spAutoFit/>
          </a:bodyPr>
          <a:lstStyle/>
          <a:p>
            <a:pPr algn="ctr">
              <a:lnSpc>
                <a:spcPct val="107000"/>
              </a:lnSpc>
              <a:spcAft>
                <a:spcPts val="800"/>
              </a:spcAft>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INTERNSHIP REPORT</a:t>
            </a:r>
            <a:endParaRPr lang="fr-FR" sz="11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ZoneTexte 18">
            <a:extLst>
              <a:ext uri="{FF2B5EF4-FFF2-40B4-BE49-F238E27FC236}">
                <a16:creationId xmlns:a16="http://schemas.microsoft.com/office/drawing/2014/main" id="{CAF219FB-232F-8C0F-AC19-028848517461}"/>
              </a:ext>
            </a:extLst>
          </p:cNvPr>
          <p:cNvSpPr txBox="1"/>
          <p:nvPr/>
        </p:nvSpPr>
        <p:spPr>
          <a:xfrm>
            <a:off x="1388177" y="4048438"/>
            <a:ext cx="6103088" cy="445507"/>
          </a:xfrm>
          <a:prstGeom prst="rect">
            <a:avLst/>
          </a:prstGeom>
          <a:noFill/>
        </p:spPr>
        <p:txBody>
          <a:bodyPr wrap="square">
            <a:spAutoFit/>
          </a:bodyPr>
          <a:lstStyle/>
          <a:p>
            <a:pPr algn="ctr">
              <a:lnSpc>
                <a:spcPct val="107000"/>
              </a:lnSpc>
              <a:spcAft>
                <a:spcPts val="800"/>
              </a:spcAft>
            </a:pPr>
            <a:r>
              <a:rPr lang="en-US" sz="1100" kern="100" dirty="0">
                <a:effectLst/>
                <a:latin typeface="Arial" panose="020B0604020202020204" pitchFamily="34" charset="0"/>
                <a:ea typeface="Calibri" panose="020F0502020204030204" pitchFamily="34" charset="0"/>
                <a:cs typeface="Times New Roman" panose="02020603050405020304" pitchFamily="18" charset="0"/>
              </a:rPr>
              <a:t>Company Supervisor: </a:t>
            </a:r>
            <a:r>
              <a:rPr lang="en-US" sz="1100" b="0" kern="100" dirty="0">
                <a:effectLst/>
                <a:latin typeface="Arial" panose="020B0604020202020204" pitchFamily="34" charset="0"/>
                <a:ea typeface="Calibri" panose="020F0502020204030204" pitchFamily="34" charset="0"/>
                <a:cs typeface="Times New Roman" panose="02020603050405020304" pitchFamily="18" charset="0"/>
              </a:rPr>
              <a:t>Antoine </a:t>
            </a:r>
            <a:r>
              <a:rPr lang="en-US" sz="1100" kern="100" dirty="0">
                <a:latin typeface="Arial" panose="020B0604020202020204" pitchFamily="34" charset="0"/>
                <a:ea typeface="Calibri" panose="020F0502020204030204" pitchFamily="34" charset="0"/>
                <a:cs typeface="Times New Roman" panose="02020603050405020304" pitchFamily="18" charset="0"/>
              </a:rPr>
              <a:t>d</a:t>
            </a:r>
            <a:r>
              <a:rPr lang="en-US" sz="1100" b="0" kern="100" dirty="0">
                <a:effectLst/>
                <a:latin typeface="Arial" panose="020B0604020202020204" pitchFamily="34" charset="0"/>
                <a:ea typeface="Calibri" panose="020F0502020204030204" pitchFamily="34" charset="0"/>
                <a:cs typeface="Times New Roman" panose="02020603050405020304" pitchFamily="18" charset="0"/>
              </a:rPr>
              <a:t>e </a:t>
            </a:r>
            <a:r>
              <a:rPr lang="en-US" sz="1100" b="0" kern="100" dirty="0" err="1">
                <a:effectLst/>
                <a:latin typeface="Arial" panose="020B0604020202020204" pitchFamily="34" charset="0"/>
                <a:ea typeface="Calibri" panose="020F0502020204030204" pitchFamily="34" charset="0"/>
                <a:cs typeface="Times New Roman" panose="02020603050405020304" pitchFamily="18" charset="0"/>
              </a:rPr>
              <a:t>Bossoreille</a:t>
            </a:r>
            <a:br>
              <a:rPr lang="en-US" sz="1100" kern="100" dirty="0">
                <a:effectLst/>
                <a:latin typeface="Arial" panose="020B0604020202020204" pitchFamily="34" charset="0"/>
                <a:ea typeface="Calibri" panose="020F0502020204030204" pitchFamily="34" charset="0"/>
                <a:cs typeface="Times New Roman" panose="02020603050405020304" pitchFamily="18" charset="0"/>
              </a:rPr>
            </a:br>
            <a:r>
              <a:rPr lang="en-US" sz="1100" kern="100" dirty="0">
                <a:effectLst/>
                <a:latin typeface="Arial" panose="020B0604020202020204" pitchFamily="34" charset="0"/>
                <a:ea typeface="Calibri" panose="020F0502020204030204" pitchFamily="34" charset="0"/>
                <a:cs typeface="Times New Roman" panose="02020603050405020304" pitchFamily="18" charset="0"/>
              </a:rPr>
              <a:t>School Supervisor: </a:t>
            </a:r>
            <a:r>
              <a:rPr lang="en-US" sz="1100" b="0" kern="100" dirty="0">
                <a:effectLst/>
                <a:latin typeface="Arial" panose="020B0604020202020204" pitchFamily="34" charset="0"/>
                <a:ea typeface="Calibri" panose="020F0502020204030204" pitchFamily="34" charset="0"/>
                <a:cs typeface="Times New Roman" panose="02020603050405020304" pitchFamily="18" charset="0"/>
              </a:rPr>
              <a:t>Marius </a:t>
            </a:r>
            <a:r>
              <a:rPr lang="en-US" sz="1100" b="0" kern="100" dirty="0" err="1">
                <a:effectLst/>
                <a:latin typeface="Arial" panose="020B0604020202020204" pitchFamily="34" charset="0"/>
                <a:ea typeface="Calibri" panose="020F0502020204030204" pitchFamily="34" charset="0"/>
                <a:cs typeface="Times New Roman" panose="02020603050405020304" pitchFamily="18" charset="0"/>
              </a:rPr>
              <a:t>Preda</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ZoneTexte 19">
            <a:extLst>
              <a:ext uri="{FF2B5EF4-FFF2-40B4-BE49-F238E27FC236}">
                <a16:creationId xmlns:a16="http://schemas.microsoft.com/office/drawing/2014/main" id="{14DDD040-1278-5C09-E31C-B306A771C540}"/>
              </a:ext>
            </a:extLst>
          </p:cNvPr>
          <p:cNvSpPr txBox="1"/>
          <p:nvPr/>
        </p:nvSpPr>
        <p:spPr>
          <a:xfrm>
            <a:off x="2630400" y="2254597"/>
            <a:ext cx="3474358" cy="280013"/>
          </a:xfrm>
          <a:prstGeom prst="rect">
            <a:avLst/>
          </a:prstGeom>
          <a:noFill/>
        </p:spPr>
        <p:txBody>
          <a:bodyPr wrap="square">
            <a:spAutoFit/>
          </a:bodyPr>
          <a:lstStyle/>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Theme: Confidence Intervals</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AB989722-53F6-522A-E064-8D6939CB1F1E}"/>
              </a:ext>
            </a:extLst>
          </p:cNvPr>
          <p:cNvSpPr/>
          <p:nvPr/>
        </p:nvSpPr>
        <p:spPr>
          <a:xfrm rot="16200000">
            <a:off x="4407271" y="414240"/>
            <a:ext cx="329459" cy="91440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AutoShape 4">
            <a:extLst>
              <a:ext uri="{FF2B5EF4-FFF2-40B4-BE49-F238E27FC236}">
                <a16:creationId xmlns:a16="http://schemas.microsoft.com/office/drawing/2014/main" id="{8AA3ACF5-B45D-7DC5-94D7-67395FDFF93F}"/>
              </a:ext>
            </a:extLst>
          </p:cNvPr>
          <p:cNvSpPr>
            <a:spLocks noChangeAspect="1" noChangeArrowheads="1"/>
          </p:cNvSpPr>
          <p:nvPr/>
        </p:nvSpPr>
        <p:spPr bwMode="auto">
          <a:xfrm>
            <a:off x="3714367" y="4123321"/>
            <a:ext cx="91707" cy="917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8" name="Groupe 7">
            <a:extLst>
              <a:ext uri="{FF2B5EF4-FFF2-40B4-BE49-F238E27FC236}">
                <a16:creationId xmlns:a16="http://schemas.microsoft.com/office/drawing/2014/main" id="{8ACAC711-2636-EB81-D5FA-0B17F7F2003C}"/>
              </a:ext>
            </a:extLst>
          </p:cNvPr>
          <p:cNvGrpSpPr/>
          <p:nvPr/>
        </p:nvGrpSpPr>
        <p:grpSpPr>
          <a:xfrm>
            <a:off x="3246242" y="2984594"/>
            <a:ext cx="2802005" cy="972366"/>
            <a:chOff x="3246242" y="2984594"/>
            <a:chExt cx="2802005" cy="972366"/>
          </a:xfrm>
        </p:grpSpPr>
        <p:pic>
          <p:nvPicPr>
            <p:cNvPr id="16" name="Picture 2">
              <a:extLst>
                <a:ext uri="{FF2B5EF4-FFF2-40B4-BE49-F238E27FC236}">
                  <a16:creationId xmlns:a16="http://schemas.microsoft.com/office/drawing/2014/main" id="{B6D37DB2-9E6A-9B6C-19CE-8ED659136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pere Logo PNG Vectors Free Download">
              <a:extLst>
                <a:ext uri="{FF2B5EF4-FFF2-40B4-BE49-F238E27FC236}">
                  <a16:creationId xmlns:a16="http://schemas.microsoft.com/office/drawing/2014/main" id="{02A37646-E670-3602-0F14-3C49C490A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6">
              <a:extLst>
                <a:ext uri="{FF2B5EF4-FFF2-40B4-BE49-F238E27FC236}">
                  <a16:creationId xmlns:a16="http://schemas.microsoft.com/office/drawing/2014/main" id="{B33DE09D-CF5B-2A0D-3B8D-7CE1EE29AB5A}"/>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717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FA8B56-0613-DFFF-69A2-60E4C91C2773}"/>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92029B81-75BE-2C4F-C453-54180D236534}"/>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descr="T&amp;MA - Télécom SudParis">
            <a:extLst>
              <a:ext uri="{FF2B5EF4-FFF2-40B4-BE49-F238E27FC236}">
                <a16:creationId xmlns:a16="http://schemas.microsoft.com/office/drawing/2014/main" id="{35BB5780-FCF2-816C-9826-E504A12B9F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3" name="ZoneTexte 12">
            <a:extLst>
              <a:ext uri="{FF2B5EF4-FFF2-40B4-BE49-F238E27FC236}">
                <a16:creationId xmlns:a16="http://schemas.microsoft.com/office/drawing/2014/main" id="{FFA2288D-1F8E-BD83-02D7-2B5D58F84BA2}"/>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DEFINITION</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Espace réservé du pied de page 2">
            <a:extLst>
              <a:ext uri="{FF2B5EF4-FFF2-40B4-BE49-F238E27FC236}">
                <a16:creationId xmlns:a16="http://schemas.microsoft.com/office/drawing/2014/main" id="{75F84AD5-C0F6-0451-70EA-ADC5D727336D}"/>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cxnSp>
        <p:nvCxnSpPr>
          <p:cNvPr id="12" name="Connecteur droit 11">
            <a:extLst>
              <a:ext uri="{FF2B5EF4-FFF2-40B4-BE49-F238E27FC236}">
                <a16:creationId xmlns:a16="http://schemas.microsoft.com/office/drawing/2014/main" id="{C0199B7A-EBE3-B7A4-6685-ACE3F3629BEA}"/>
              </a:ext>
            </a:extLst>
          </p:cNvPr>
          <p:cNvCxnSpPr>
            <a:cxnSpLocks/>
          </p:cNvCxnSpPr>
          <p:nvPr/>
        </p:nvCxnSpPr>
        <p:spPr>
          <a:xfrm flipH="1" flipV="1">
            <a:off x="4749011" y="1774171"/>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7" name="Image 1026">
            <a:extLst>
              <a:ext uri="{FF2B5EF4-FFF2-40B4-BE49-F238E27FC236}">
                <a16:creationId xmlns:a16="http://schemas.microsoft.com/office/drawing/2014/main" id="{16381F0C-9138-1406-2E45-611E3A937DFB}"/>
              </a:ext>
            </a:extLst>
          </p:cNvPr>
          <p:cNvPicPr>
            <a:picLocks noChangeAspect="1"/>
          </p:cNvPicPr>
          <p:nvPr/>
        </p:nvPicPr>
        <p:blipFill>
          <a:blip r:embed="rId3"/>
          <a:stretch>
            <a:fillRect/>
          </a:stretch>
        </p:blipFill>
        <p:spPr>
          <a:xfrm>
            <a:off x="377829" y="1571695"/>
            <a:ext cx="1138640" cy="1000055"/>
          </a:xfrm>
          <a:prstGeom prst="rect">
            <a:avLst/>
          </a:prstGeom>
        </p:spPr>
      </p:pic>
      <p:grpSp>
        <p:nvGrpSpPr>
          <p:cNvPr id="1039" name="Groupe 1038">
            <a:extLst>
              <a:ext uri="{FF2B5EF4-FFF2-40B4-BE49-F238E27FC236}">
                <a16:creationId xmlns:a16="http://schemas.microsoft.com/office/drawing/2014/main" id="{7C18ECEC-109E-ED9A-F559-DDD7C8B509E7}"/>
              </a:ext>
            </a:extLst>
          </p:cNvPr>
          <p:cNvGrpSpPr/>
          <p:nvPr/>
        </p:nvGrpSpPr>
        <p:grpSpPr>
          <a:xfrm>
            <a:off x="710313" y="3034034"/>
            <a:ext cx="588704" cy="1067233"/>
            <a:chOff x="5473699" y="3736542"/>
            <a:chExt cx="588704" cy="1067233"/>
          </a:xfrm>
        </p:grpSpPr>
        <p:cxnSp>
          <p:nvCxnSpPr>
            <p:cNvPr id="1041" name="Connecteur droit 1040">
              <a:extLst>
                <a:ext uri="{FF2B5EF4-FFF2-40B4-BE49-F238E27FC236}">
                  <a16:creationId xmlns:a16="http://schemas.microsoft.com/office/drawing/2014/main" id="{3A5DF65E-FF65-F132-280E-6913BAB73AF9}"/>
                </a:ext>
              </a:extLst>
            </p:cNvPr>
            <p:cNvCxnSpPr>
              <a:cxnSpLocks/>
            </p:cNvCxnSpPr>
            <p:nvPr/>
          </p:nvCxnSpPr>
          <p:spPr>
            <a:xfrm>
              <a:off x="5473700" y="3736542"/>
              <a:ext cx="588703" cy="0"/>
            </a:xfrm>
            <a:prstGeom prst="line">
              <a:avLst/>
            </a:prstGeom>
          </p:spPr>
          <p:style>
            <a:lnRef idx="3">
              <a:schemeClr val="dk1"/>
            </a:lnRef>
            <a:fillRef idx="0">
              <a:schemeClr val="dk1"/>
            </a:fillRef>
            <a:effectRef idx="2">
              <a:schemeClr val="dk1"/>
            </a:effectRef>
            <a:fontRef idx="minor">
              <a:schemeClr val="tx1"/>
            </a:fontRef>
          </p:style>
        </p:cxnSp>
        <p:cxnSp>
          <p:nvCxnSpPr>
            <p:cNvPr id="1044" name="Connecteur droit 1043">
              <a:extLst>
                <a:ext uri="{FF2B5EF4-FFF2-40B4-BE49-F238E27FC236}">
                  <a16:creationId xmlns:a16="http://schemas.microsoft.com/office/drawing/2014/main" id="{B9EDEAA4-A0FC-F659-0705-D1FDE17FAE1D}"/>
                </a:ext>
              </a:extLst>
            </p:cNvPr>
            <p:cNvCxnSpPr>
              <a:cxnSpLocks/>
            </p:cNvCxnSpPr>
            <p:nvPr/>
          </p:nvCxnSpPr>
          <p:spPr>
            <a:xfrm>
              <a:off x="5473699" y="4796992"/>
              <a:ext cx="588703" cy="0"/>
            </a:xfrm>
            <a:prstGeom prst="line">
              <a:avLst/>
            </a:prstGeom>
          </p:spPr>
          <p:style>
            <a:lnRef idx="3">
              <a:schemeClr val="dk1"/>
            </a:lnRef>
            <a:fillRef idx="0">
              <a:schemeClr val="dk1"/>
            </a:fillRef>
            <a:effectRef idx="2">
              <a:schemeClr val="dk1"/>
            </a:effectRef>
            <a:fontRef idx="minor">
              <a:schemeClr val="tx1"/>
            </a:fontRef>
          </p:style>
        </p:cxnSp>
        <p:cxnSp>
          <p:nvCxnSpPr>
            <p:cNvPr id="1046" name="Connecteur droit 1045">
              <a:extLst>
                <a:ext uri="{FF2B5EF4-FFF2-40B4-BE49-F238E27FC236}">
                  <a16:creationId xmlns:a16="http://schemas.microsoft.com/office/drawing/2014/main" id="{0375D64E-9643-894D-5FBF-15B79547D53D}"/>
                </a:ext>
              </a:extLst>
            </p:cNvPr>
            <p:cNvCxnSpPr/>
            <p:nvPr/>
          </p:nvCxnSpPr>
          <p:spPr>
            <a:xfrm>
              <a:off x="5768050" y="3736542"/>
              <a:ext cx="0" cy="1067233"/>
            </a:xfrm>
            <a:prstGeom prst="line">
              <a:avLst/>
            </a:prstGeom>
          </p:spPr>
          <p:style>
            <a:lnRef idx="3">
              <a:schemeClr val="dk1"/>
            </a:lnRef>
            <a:fillRef idx="0">
              <a:schemeClr val="dk1"/>
            </a:fillRef>
            <a:effectRef idx="2">
              <a:schemeClr val="dk1"/>
            </a:effectRef>
            <a:fontRef idx="minor">
              <a:schemeClr val="tx1"/>
            </a:fontRef>
          </p:style>
        </p:cxnSp>
      </p:grpSp>
      <p:sp>
        <p:nvSpPr>
          <p:cNvPr id="1050" name="ZoneTexte 1049">
            <a:extLst>
              <a:ext uri="{FF2B5EF4-FFF2-40B4-BE49-F238E27FC236}">
                <a16:creationId xmlns:a16="http://schemas.microsoft.com/office/drawing/2014/main" id="{7A02C0FD-B325-AE1F-D83F-C67CD5AF654E}"/>
              </a:ext>
            </a:extLst>
          </p:cNvPr>
          <p:cNvSpPr txBox="1"/>
          <p:nvPr/>
        </p:nvSpPr>
        <p:spPr>
          <a:xfrm>
            <a:off x="763885" y="3449590"/>
            <a:ext cx="193113" cy="246221"/>
          </a:xfrm>
          <a:prstGeom prst="rect">
            <a:avLst/>
          </a:prstGeom>
          <a:noFill/>
        </p:spPr>
        <p:txBody>
          <a:bodyPr wrap="square" lIns="0" tIns="0" rIns="0" bIns="0" rtlCol="0">
            <a:spAutoFit/>
          </a:bodyPr>
          <a:lstStyle/>
          <a:p>
            <a:r>
              <a:rPr lang="el-GR" sz="1600" b="0" i="0" dirty="0">
                <a:solidFill>
                  <a:srgbClr val="0095A2"/>
                </a:solidFill>
                <a:effectLst/>
                <a:latin typeface="Google Sans"/>
              </a:rPr>
              <a:t>Θ</a:t>
            </a:r>
            <a:endParaRPr lang="fr-FR" sz="1600" dirty="0">
              <a:solidFill>
                <a:srgbClr val="0095A2"/>
              </a:solidFill>
            </a:endParaRPr>
          </a:p>
        </p:txBody>
      </p:sp>
      <p:sp>
        <p:nvSpPr>
          <p:cNvPr id="1051" name="Ellipse 1050">
            <a:extLst>
              <a:ext uri="{FF2B5EF4-FFF2-40B4-BE49-F238E27FC236}">
                <a16:creationId xmlns:a16="http://schemas.microsoft.com/office/drawing/2014/main" id="{363F9104-E9F8-7E64-0F70-69247AB74FA6}"/>
              </a:ext>
            </a:extLst>
          </p:cNvPr>
          <p:cNvSpPr/>
          <p:nvPr/>
        </p:nvSpPr>
        <p:spPr>
          <a:xfrm>
            <a:off x="946597" y="3516459"/>
            <a:ext cx="116133" cy="127362"/>
          </a:xfrm>
          <a:prstGeom prst="ellipse">
            <a:avLst/>
          </a:prstGeom>
          <a:solidFill>
            <a:srgbClr val="22A3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53" name="Accolade ouvrante 1052">
            <a:extLst>
              <a:ext uri="{FF2B5EF4-FFF2-40B4-BE49-F238E27FC236}">
                <a16:creationId xmlns:a16="http://schemas.microsoft.com/office/drawing/2014/main" id="{E5F41A86-FA03-1412-CF30-3E56B49DF43D}"/>
              </a:ext>
            </a:extLst>
          </p:cNvPr>
          <p:cNvSpPr/>
          <p:nvPr/>
        </p:nvSpPr>
        <p:spPr>
          <a:xfrm rot="10800000">
            <a:off x="2065657" y="2267126"/>
            <a:ext cx="214259" cy="1067232"/>
          </a:xfrm>
          <a:prstGeom prst="leftBrace">
            <a:avLst/>
          </a:prstGeom>
          <a:ln w="19050">
            <a:solidFill>
              <a:srgbClr val="1041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054" name="ZoneTexte 1053">
            <a:extLst>
              <a:ext uri="{FF2B5EF4-FFF2-40B4-BE49-F238E27FC236}">
                <a16:creationId xmlns:a16="http://schemas.microsoft.com/office/drawing/2014/main" id="{E57FC14B-06A3-CD6B-013D-7C9A40B58A7E}"/>
              </a:ext>
            </a:extLst>
          </p:cNvPr>
          <p:cNvSpPr txBox="1"/>
          <p:nvPr/>
        </p:nvSpPr>
        <p:spPr>
          <a:xfrm>
            <a:off x="117652" y="2586407"/>
            <a:ext cx="1740990" cy="261610"/>
          </a:xfrm>
          <a:prstGeom prst="rect">
            <a:avLst/>
          </a:prstGeom>
          <a:solidFill>
            <a:srgbClr val="FAFAFA"/>
          </a:solidFill>
          <a:ln>
            <a:solidFill>
              <a:srgbClr val="0095A2"/>
            </a:solidFill>
          </a:ln>
        </p:spPr>
        <p:txBody>
          <a:bodyPr wrap="square">
            <a:spAutoFit/>
          </a:bodyPr>
          <a:lstStyle/>
          <a:p>
            <a:r>
              <a:rPr lang="fr-FR" sz="1100" dirty="0">
                <a:solidFill>
                  <a:srgbClr val="0095A2"/>
                </a:solidFill>
                <a:latin typeface="Arial" panose="020B0604020202020204" pitchFamily="34" charset="0"/>
                <a:cs typeface="Arial" panose="020B0604020202020204" pitchFamily="34" charset="0"/>
              </a:rPr>
              <a:t>    Population </a:t>
            </a:r>
            <a:r>
              <a:rPr lang="fr-FR" sz="1100" dirty="0" err="1">
                <a:solidFill>
                  <a:srgbClr val="0095A2"/>
                </a:solidFill>
                <a:latin typeface="Arial" panose="020B0604020202020204" pitchFamily="34" charset="0"/>
                <a:cs typeface="Arial" panose="020B0604020202020204" pitchFamily="34" charset="0"/>
              </a:rPr>
              <a:t>indicator</a:t>
            </a:r>
            <a:endParaRPr lang="fr-FR" sz="1100" dirty="0">
              <a:solidFill>
                <a:srgbClr val="0095A2"/>
              </a:solidFill>
              <a:latin typeface="Arial" panose="020B0604020202020204" pitchFamily="34" charset="0"/>
              <a:cs typeface="Arial" panose="020B0604020202020204" pitchFamily="34" charset="0"/>
            </a:endParaRPr>
          </a:p>
        </p:txBody>
      </p:sp>
      <p:sp>
        <p:nvSpPr>
          <p:cNvPr id="1057" name="ZoneTexte 1056">
            <a:extLst>
              <a:ext uri="{FF2B5EF4-FFF2-40B4-BE49-F238E27FC236}">
                <a16:creationId xmlns:a16="http://schemas.microsoft.com/office/drawing/2014/main" id="{F081EA9C-8615-0BF1-7BBB-7B72A8720BB2}"/>
              </a:ext>
            </a:extLst>
          </p:cNvPr>
          <p:cNvSpPr txBox="1"/>
          <p:nvPr/>
        </p:nvSpPr>
        <p:spPr>
          <a:xfrm>
            <a:off x="3916271" y="2098598"/>
            <a:ext cx="2461708" cy="923330"/>
          </a:xfrm>
          <a:prstGeom prst="rect">
            <a:avLst/>
          </a:prstGeom>
          <a:noFill/>
        </p:spPr>
        <p:txBody>
          <a:bodyPr wrap="square">
            <a:spAutoFit/>
          </a:bodyPr>
          <a:lstStyle/>
          <a:p>
            <a:pPr algn="ctr"/>
            <a:r>
              <a:rPr lang="fr-FR" sz="1800" b="1" dirty="0" err="1">
                <a:solidFill>
                  <a:srgbClr val="104174"/>
                </a:solidFill>
                <a:latin typeface="Arial" panose="020B0604020202020204" pitchFamily="34" charset="0"/>
                <a:cs typeface="Arial" panose="020B0604020202020204" pitchFamily="34" charset="0"/>
              </a:rPr>
              <a:t>What</a:t>
            </a:r>
            <a:r>
              <a:rPr lang="fr-FR" sz="1800" b="1" dirty="0">
                <a:solidFill>
                  <a:srgbClr val="104174"/>
                </a:solidFill>
                <a:latin typeface="Arial" panose="020B0604020202020204" pitchFamily="34" charset="0"/>
                <a:cs typeface="Arial" panose="020B0604020202020204" pitchFamily="34" charset="0"/>
              </a:rPr>
              <a:t> </a:t>
            </a:r>
            <a:r>
              <a:rPr lang="fr-FR" sz="1800" b="1" dirty="0" err="1">
                <a:solidFill>
                  <a:srgbClr val="104174"/>
                </a:solidFill>
                <a:latin typeface="Arial" panose="020B0604020202020204" pitchFamily="34" charset="0"/>
                <a:cs typeface="Arial" panose="020B0604020202020204" pitchFamily="34" charset="0"/>
              </a:rPr>
              <a:t>is</a:t>
            </a:r>
            <a:r>
              <a:rPr lang="fr-FR" sz="1800" b="1" dirty="0">
                <a:solidFill>
                  <a:srgbClr val="104174"/>
                </a:solidFill>
                <a:latin typeface="Arial" panose="020B0604020202020204" pitchFamily="34" charset="0"/>
                <a:cs typeface="Arial" panose="020B0604020202020204" pitchFamily="34" charset="0"/>
              </a:rPr>
              <a:t> the</a:t>
            </a:r>
          </a:p>
          <a:p>
            <a:pPr algn="ctr"/>
            <a:r>
              <a:rPr lang="fr-FR" sz="1800" b="1" dirty="0">
                <a:solidFill>
                  <a:srgbClr val="104174"/>
                </a:solidFill>
                <a:latin typeface="Arial" panose="020B0604020202020204" pitchFamily="34" charset="0"/>
                <a:cs typeface="Arial" panose="020B0604020202020204" pitchFamily="34" charset="0"/>
              </a:rPr>
              <a:t>CONFIDENCE </a:t>
            </a:r>
          </a:p>
          <a:p>
            <a:pPr algn="ctr"/>
            <a:r>
              <a:rPr lang="fr-FR" sz="1800" b="1" dirty="0">
                <a:solidFill>
                  <a:srgbClr val="104174"/>
                </a:solidFill>
                <a:latin typeface="Arial" panose="020B0604020202020204" pitchFamily="34" charset="0"/>
                <a:cs typeface="Arial" panose="020B0604020202020204" pitchFamily="34" charset="0"/>
              </a:rPr>
              <a:t>INTERVAL?</a:t>
            </a:r>
            <a:endParaRPr lang="fr-FR" sz="1600" b="1" dirty="0">
              <a:solidFill>
                <a:srgbClr val="104174"/>
              </a:solidFill>
              <a:latin typeface="Arial" panose="020B0604020202020204" pitchFamily="34" charset="0"/>
              <a:cs typeface="Arial" panose="020B0604020202020204" pitchFamily="34" charset="0"/>
            </a:endParaRPr>
          </a:p>
        </p:txBody>
      </p:sp>
      <p:sp>
        <p:nvSpPr>
          <p:cNvPr id="1063" name="ZoneTexte 1062">
            <a:extLst>
              <a:ext uri="{FF2B5EF4-FFF2-40B4-BE49-F238E27FC236}">
                <a16:creationId xmlns:a16="http://schemas.microsoft.com/office/drawing/2014/main" id="{363CA9D0-8A5C-F2B5-2670-94BA52124D3A}"/>
              </a:ext>
            </a:extLst>
          </p:cNvPr>
          <p:cNvSpPr txBox="1"/>
          <p:nvPr/>
        </p:nvSpPr>
        <p:spPr>
          <a:xfrm>
            <a:off x="1672590" y="1097105"/>
            <a:ext cx="4572000" cy="430887"/>
          </a:xfrm>
          <a:prstGeom prst="rect">
            <a:avLst/>
          </a:prstGeom>
          <a:noFill/>
        </p:spPr>
        <p:txBody>
          <a:bodyPr wrap="square">
            <a:spAutoFit/>
          </a:bodyPr>
          <a:lstStyle/>
          <a:p>
            <a:pPr algn="ctr"/>
            <a:r>
              <a:rPr lang="en-US" sz="1100" b="0" i="0" dirty="0">
                <a:solidFill>
                  <a:srgbClr val="104174"/>
                </a:solidFill>
                <a:effectLst/>
                <a:latin typeface="Arial" panose="020B0604020202020204" pitchFamily="34" charset="0"/>
                <a:cs typeface="Arial" panose="020B0604020202020204" pitchFamily="34" charset="0"/>
              </a:rPr>
              <a:t>What is the point estimate </a:t>
            </a:r>
          </a:p>
          <a:p>
            <a:pPr algn="ctr"/>
            <a:r>
              <a:rPr lang="en-US" sz="1100" b="0" i="0" dirty="0">
                <a:solidFill>
                  <a:srgbClr val="104174"/>
                </a:solidFill>
                <a:effectLst/>
                <a:latin typeface="Arial" panose="020B0604020202020204" pitchFamily="34" charset="0"/>
                <a:cs typeface="Arial" panose="020B0604020202020204" pitchFamily="34" charset="0"/>
              </a:rPr>
              <a:t>of the parameter of interest?</a:t>
            </a:r>
          </a:p>
        </p:txBody>
      </p:sp>
      <p:sp>
        <p:nvSpPr>
          <p:cNvPr id="1064" name="ZoneTexte 1063">
            <a:extLst>
              <a:ext uri="{FF2B5EF4-FFF2-40B4-BE49-F238E27FC236}">
                <a16:creationId xmlns:a16="http://schemas.microsoft.com/office/drawing/2014/main" id="{7BAADE17-CEBA-95AD-A4C1-6BC94E94F80F}"/>
              </a:ext>
            </a:extLst>
          </p:cNvPr>
          <p:cNvSpPr txBox="1"/>
          <p:nvPr/>
        </p:nvSpPr>
        <p:spPr>
          <a:xfrm>
            <a:off x="4410263" y="1360755"/>
            <a:ext cx="4572000" cy="430887"/>
          </a:xfrm>
          <a:prstGeom prst="rect">
            <a:avLst/>
          </a:prstGeom>
          <a:noFill/>
        </p:spPr>
        <p:txBody>
          <a:bodyPr wrap="square">
            <a:spAutoFit/>
          </a:bodyPr>
          <a:lstStyle/>
          <a:p>
            <a:pPr algn="ctr"/>
            <a:r>
              <a:rPr lang="en-US" sz="1100" b="0" i="0" dirty="0">
                <a:solidFill>
                  <a:srgbClr val="104174"/>
                </a:solidFill>
                <a:effectLst/>
                <a:latin typeface="Arial" panose="020B0604020202020204" pitchFamily="34" charset="0"/>
                <a:cs typeface="Arial" panose="020B0604020202020204" pitchFamily="34" charset="0"/>
              </a:rPr>
              <a:t>What is the uncertainty</a:t>
            </a:r>
          </a:p>
          <a:p>
            <a:pPr algn="ctr"/>
            <a:r>
              <a:rPr lang="en-US" sz="1100" b="0" i="0" dirty="0">
                <a:solidFill>
                  <a:srgbClr val="104174"/>
                </a:solidFill>
                <a:effectLst/>
                <a:latin typeface="Arial" panose="020B0604020202020204" pitchFamily="34" charset="0"/>
                <a:cs typeface="Arial" panose="020B0604020202020204" pitchFamily="34" charset="0"/>
              </a:rPr>
              <a:t> associated with this estimate?</a:t>
            </a:r>
          </a:p>
        </p:txBody>
      </p:sp>
      <p:sp>
        <p:nvSpPr>
          <p:cNvPr id="1065" name="ZoneTexte 1064">
            <a:extLst>
              <a:ext uri="{FF2B5EF4-FFF2-40B4-BE49-F238E27FC236}">
                <a16:creationId xmlns:a16="http://schemas.microsoft.com/office/drawing/2014/main" id="{58B81CDD-BE74-730D-9760-DDBEE58068FF}"/>
              </a:ext>
            </a:extLst>
          </p:cNvPr>
          <p:cNvSpPr txBox="1"/>
          <p:nvPr/>
        </p:nvSpPr>
        <p:spPr>
          <a:xfrm>
            <a:off x="1630271" y="3431266"/>
            <a:ext cx="4572000" cy="600164"/>
          </a:xfrm>
          <a:prstGeom prst="rect">
            <a:avLst/>
          </a:prstGeom>
          <a:noFill/>
        </p:spPr>
        <p:txBody>
          <a:bodyPr wrap="square">
            <a:spAutoFit/>
          </a:bodyPr>
          <a:lstStyle/>
          <a:p>
            <a:pPr algn="ctr"/>
            <a:r>
              <a:rPr lang="en-US" sz="1100" b="0" i="0" dirty="0">
                <a:solidFill>
                  <a:srgbClr val="104174"/>
                </a:solidFill>
                <a:effectLst/>
                <a:latin typeface="Arial" panose="020B0604020202020204" pitchFamily="34" charset="0"/>
                <a:cs typeface="Arial" panose="020B0604020202020204" pitchFamily="34" charset="0"/>
              </a:rPr>
              <a:t>With what level of confidence can we state</a:t>
            </a:r>
          </a:p>
          <a:p>
            <a:pPr algn="ctr"/>
            <a:r>
              <a:rPr lang="en-US" sz="1100" b="0" i="0" dirty="0">
                <a:solidFill>
                  <a:srgbClr val="104174"/>
                </a:solidFill>
                <a:effectLst/>
                <a:latin typeface="Arial" panose="020B0604020202020204" pitchFamily="34" charset="0"/>
                <a:cs typeface="Arial" panose="020B0604020202020204" pitchFamily="34" charset="0"/>
              </a:rPr>
              <a:t> that the population indicator is </a:t>
            </a:r>
          </a:p>
          <a:p>
            <a:pPr algn="ctr"/>
            <a:r>
              <a:rPr lang="en-US" sz="1100" b="0" i="0" dirty="0">
                <a:solidFill>
                  <a:srgbClr val="104174"/>
                </a:solidFill>
                <a:effectLst/>
                <a:latin typeface="Arial" panose="020B0604020202020204" pitchFamily="34" charset="0"/>
                <a:cs typeface="Arial" panose="020B0604020202020204" pitchFamily="34" charset="0"/>
              </a:rPr>
              <a:t>within a certain interval?</a:t>
            </a:r>
          </a:p>
        </p:txBody>
      </p:sp>
      <p:sp>
        <p:nvSpPr>
          <p:cNvPr id="1066" name="ZoneTexte 1065">
            <a:extLst>
              <a:ext uri="{FF2B5EF4-FFF2-40B4-BE49-F238E27FC236}">
                <a16:creationId xmlns:a16="http://schemas.microsoft.com/office/drawing/2014/main" id="{011D2D7D-CB93-71BF-3CD3-2E2B750ED77E}"/>
              </a:ext>
            </a:extLst>
          </p:cNvPr>
          <p:cNvSpPr txBox="1"/>
          <p:nvPr/>
        </p:nvSpPr>
        <p:spPr>
          <a:xfrm>
            <a:off x="4572772" y="3303065"/>
            <a:ext cx="4572000" cy="430887"/>
          </a:xfrm>
          <a:prstGeom prst="rect">
            <a:avLst/>
          </a:prstGeom>
          <a:noFill/>
        </p:spPr>
        <p:txBody>
          <a:bodyPr wrap="square">
            <a:spAutoFit/>
          </a:bodyPr>
          <a:lstStyle/>
          <a:p>
            <a:pPr algn="ctr"/>
            <a:r>
              <a:rPr lang="en-US" sz="1100" b="0" i="0" dirty="0">
                <a:solidFill>
                  <a:srgbClr val="104174"/>
                </a:solidFill>
                <a:effectLst/>
                <a:latin typeface="Arial" panose="020B0604020202020204" pitchFamily="34" charset="0"/>
                <a:cs typeface="Arial" panose="020B0604020202020204" pitchFamily="34" charset="0"/>
              </a:rPr>
              <a:t>How does data variation affect</a:t>
            </a:r>
          </a:p>
          <a:p>
            <a:pPr algn="ctr"/>
            <a:r>
              <a:rPr lang="en-US" sz="1100" b="0" i="0" dirty="0">
                <a:solidFill>
                  <a:srgbClr val="104174"/>
                </a:solidFill>
                <a:effectLst/>
                <a:latin typeface="Arial" panose="020B0604020202020204" pitchFamily="34" charset="0"/>
                <a:cs typeface="Arial" panose="020B0604020202020204" pitchFamily="34" charset="0"/>
              </a:rPr>
              <a:t> the precision of the estimate?</a:t>
            </a:r>
          </a:p>
        </p:txBody>
      </p:sp>
      <p:cxnSp>
        <p:nvCxnSpPr>
          <p:cNvPr id="5" name="Connecteur droit 4">
            <a:extLst>
              <a:ext uri="{FF2B5EF4-FFF2-40B4-BE49-F238E27FC236}">
                <a16:creationId xmlns:a16="http://schemas.microsoft.com/office/drawing/2014/main" id="{28EE3D75-A74B-85D0-309B-BA11B684DAA4}"/>
              </a:ext>
            </a:extLst>
          </p:cNvPr>
          <p:cNvCxnSpPr>
            <a:cxnSpLocks/>
          </p:cNvCxnSpPr>
          <p:nvPr/>
        </p:nvCxnSpPr>
        <p:spPr>
          <a:xfrm flipV="1">
            <a:off x="5872706" y="1838963"/>
            <a:ext cx="307114" cy="361710"/>
          </a:xfrm>
          <a:prstGeom prst="line">
            <a:avLst/>
          </a:prstGeom>
          <a:ln>
            <a:solidFill>
              <a:srgbClr val="104174"/>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CD1D7F6F-EC55-BED5-FDFB-E7658087B02F}"/>
              </a:ext>
            </a:extLst>
          </p:cNvPr>
          <p:cNvCxnSpPr/>
          <p:nvPr/>
        </p:nvCxnSpPr>
        <p:spPr>
          <a:xfrm flipH="1" flipV="1">
            <a:off x="3862971" y="1632773"/>
            <a:ext cx="373380" cy="390286"/>
          </a:xfrm>
          <a:prstGeom prst="line">
            <a:avLst/>
          </a:prstGeom>
          <a:ln>
            <a:solidFill>
              <a:srgbClr val="104174"/>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510FD8CE-BD18-6B28-FD51-7B8FDEFB90DB}"/>
              </a:ext>
            </a:extLst>
          </p:cNvPr>
          <p:cNvCxnSpPr/>
          <p:nvPr/>
        </p:nvCxnSpPr>
        <p:spPr>
          <a:xfrm flipH="1">
            <a:off x="4362555" y="2984273"/>
            <a:ext cx="274320" cy="343244"/>
          </a:xfrm>
          <a:prstGeom prst="line">
            <a:avLst/>
          </a:prstGeom>
          <a:ln>
            <a:solidFill>
              <a:srgbClr val="104174"/>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5733791-4A4C-2770-88EF-9EB2A4D5E7C5}"/>
              </a:ext>
            </a:extLst>
          </p:cNvPr>
          <p:cNvCxnSpPr/>
          <p:nvPr/>
        </p:nvCxnSpPr>
        <p:spPr>
          <a:xfrm>
            <a:off x="5765804" y="2912801"/>
            <a:ext cx="299849" cy="311415"/>
          </a:xfrm>
          <a:prstGeom prst="line">
            <a:avLst/>
          </a:prstGeom>
          <a:ln>
            <a:solidFill>
              <a:srgbClr val="104174"/>
            </a:solidFill>
          </a:ln>
        </p:spPr>
        <p:style>
          <a:lnRef idx="1">
            <a:schemeClr val="accent1"/>
          </a:lnRef>
          <a:fillRef idx="0">
            <a:schemeClr val="accent1"/>
          </a:fillRef>
          <a:effectRef idx="0">
            <a:schemeClr val="accent1"/>
          </a:effectRef>
          <a:fontRef idx="minor">
            <a:schemeClr val="tx1"/>
          </a:fontRef>
        </p:style>
      </p:cxnSp>
      <p:sp>
        <p:nvSpPr>
          <p:cNvPr id="17" name="Espace réservé du numéro de diapositive 16">
            <a:extLst>
              <a:ext uri="{FF2B5EF4-FFF2-40B4-BE49-F238E27FC236}">
                <a16:creationId xmlns:a16="http://schemas.microsoft.com/office/drawing/2014/main" id="{2FD8CD5F-E51D-2487-DA88-3374D7B1054E}"/>
              </a:ext>
            </a:extLst>
          </p:cNvPr>
          <p:cNvSpPr>
            <a:spLocks noGrp="1"/>
          </p:cNvSpPr>
          <p:nvPr>
            <p:ph type="sldNum" sz="quarter" idx="12"/>
          </p:nvPr>
        </p:nvSpPr>
        <p:spPr/>
        <p:txBody>
          <a:bodyPr/>
          <a:lstStyle/>
          <a:p>
            <a:fld id="{914D05D1-80DD-4F3B-9820-7235810BE0FD}" type="slidenum">
              <a:rPr lang="en-US" noProof="0" smtClean="0"/>
              <a:pPr/>
              <a:t>10</a:t>
            </a:fld>
            <a:endParaRPr lang="en-US" noProof="0" dirty="0"/>
          </a:p>
        </p:txBody>
      </p:sp>
      <p:grpSp>
        <p:nvGrpSpPr>
          <p:cNvPr id="18" name="Groupe 17">
            <a:extLst>
              <a:ext uri="{FF2B5EF4-FFF2-40B4-BE49-F238E27FC236}">
                <a16:creationId xmlns:a16="http://schemas.microsoft.com/office/drawing/2014/main" id="{F534DBCA-8EEE-4E07-DC62-645E2C3B7BA5}"/>
              </a:ext>
            </a:extLst>
          </p:cNvPr>
          <p:cNvGrpSpPr/>
          <p:nvPr/>
        </p:nvGrpSpPr>
        <p:grpSpPr>
          <a:xfrm>
            <a:off x="5859921" y="180960"/>
            <a:ext cx="1184302" cy="384366"/>
            <a:chOff x="3246242" y="2984594"/>
            <a:chExt cx="2802005" cy="972366"/>
          </a:xfrm>
        </p:grpSpPr>
        <p:pic>
          <p:nvPicPr>
            <p:cNvPr id="19" name="Picture 2">
              <a:extLst>
                <a:ext uri="{FF2B5EF4-FFF2-40B4-BE49-F238E27FC236}">
                  <a16:creationId xmlns:a16="http://schemas.microsoft.com/office/drawing/2014/main" id="{363D6167-1948-72BB-70C3-F9F6770DA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mpere Logo PNG Vectors Free Download">
              <a:extLst>
                <a:ext uri="{FF2B5EF4-FFF2-40B4-BE49-F238E27FC236}">
                  <a16:creationId xmlns:a16="http://schemas.microsoft.com/office/drawing/2014/main" id="{05A33AAD-228C-FC25-02D0-79F322D8F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07A52884-37EB-1AC6-9C4C-48C906C4975E}"/>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750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11">
            <a:extLst>
              <a:ext uri="{FF2B5EF4-FFF2-40B4-BE49-F238E27FC236}">
                <a16:creationId xmlns:a16="http://schemas.microsoft.com/office/drawing/2014/main" id="{C0199B7A-EBE3-B7A4-6685-ACE3F3629BEA}"/>
              </a:ext>
            </a:extLst>
          </p:cNvPr>
          <p:cNvCxnSpPr>
            <a:cxnSpLocks/>
          </p:cNvCxnSpPr>
          <p:nvPr/>
        </p:nvCxnSpPr>
        <p:spPr>
          <a:xfrm flipH="1" flipV="1">
            <a:off x="4749011" y="1774171"/>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AutoShape 2">
            <a:extLst>
              <a:ext uri="{FF2B5EF4-FFF2-40B4-BE49-F238E27FC236}">
                <a16:creationId xmlns:a16="http://schemas.microsoft.com/office/drawing/2014/main" id="{D7205C38-4E1D-D6EF-C519-FA6238EFC6EF}"/>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7E8827EF-041D-3564-007B-D8B250ADFDA8}"/>
              </a:ext>
            </a:extLst>
          </p:cNvPr>
          <p:cNvPicPr>
            <a:picLocks noChangeAspect="1"/>
          </p:cNvPicPr>
          <p:nvPr/>
        </p:nvPicPr>
        <p:blipFill>
          <a:blip r:embed="rId2"/>
          <a:stretch>
            <a:fillRect/>
          </a:stretch>
        </p:blipFill>
        <p:spPr>
          <a:xfrm>
            <a:off x="3369764" y="1636568"/>
            <a:ext cx="2025512" cy="1778985"/>
          </a:xfrm>
          <a:prstGeom prst="rect">
            <a:avLst/>
          </a:prstGeom>
        </p:spPr>
      </p:pic>
      <p:pic>
        <p:nvPicPr>
          <p:cNvPr id="4" name="Picture 2" descr="Como interpretar o intervalo de confiança? | Fernanda Peres | Estatística  aplicada">
            <a:extLst>
              <a:ext uri="{FF2B5EF4-FFF2-40B4-BE49-F238E27FC236}">
                <a16:creationId xmlns:a16="http://schemas.microsoft.com/office/drawing/2014/main" id="{0D731692-3E5E-B91F-124E-088204EB5E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040" t="8467" b="42117"/>
          <a:stretch/>
        </p:blipFill>
        <p:spPr bwMode="auto">
          <a:xfrm>
            <a:off x="4612155" y="2366662"/>
            <a:ext cx="1478550" cy="11648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DEFINITION</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ZoneTexte 13">
            <a:extLst>
              <a:ext uri="{FF2B5EF4-FFF2-40B4-BE49-F238E27FC236}">
                <a16:creationId xmlns:a16="http://schemas.microsoft.com/office/drawing/2014/main" id="{63D02438-F11A-0E4E-F6D1-9BFCB79F352D}"/>
              </a:ext>
            </a:extLst>
          </p:cNvPr>
          <p:cNvSpPr txBox="1"/>
          <p:nvPr/>
        </p:nvSpPr>
        <p:spPr>
          <a:xfrm>
            <a:off x="247650" y="711267"/>
            <a:ext cx="8234381" cy="400110"/>
          </a:xfrm>
          <a:prstGeom prst="rect">
            <a:avLst/>
          </a:prstGeom>
          <a:noFill/>
        </p:spPr>
        <p:txBody>
          <a:bodyPr wrap="square">
            <a:spAutoFit/>
          </a:bodyPr>
          <a:lstStyle/>
          <a:p>
            <a:r>
              <a:rPr lang="en-US" sz="1000" dirty="0">
                <a:solidFill>
                  <a:srgbClr val="181818"/>
                </a:solidFill>
                <a:effectLst/>
                <a:latin typeface="Arial" panose="020B0604020202020204" pitchFamily="34" charset="0"/>
                <a:ea typeface="NouvelR KR" pitchFamily="2" charset="-127"/>
                <a:cs typeface="Arial" panose="020B0604020202020204" pitchFamily="34" charset="0"/>
              </a:rPr>
              <a:t>An interval of confidence is a statistical estimation based on a sample of the population, indicating a range of values where the true population indicator  is likely to be contained, commonly expressed with a confidence level, such as 95%.</a:t>
            </a:r>
            <a:endParaRPr lang="en-US" sz="1000" dirty="0">
              <a:solidFill>
                <a:srgbClr val="181818"/>
              </a:solidFill>
              <a:latin typeface="Arial" panose="020B0604020202020204" pitchFamily="34" charset="0"/>
              <a:ea typeface="NouvelR KR" pitchFamily="2" charset="-127"/>
              <a:cs typeface="Arial" panose="020B0604020202020204" pitchFamily="34" charset="0"/>
            </a:endParaRPr>
          </a:p>
        </p:txBody>
      </p:sp>
      <p:sp>
        <p:nvSpPr>
          <p:cNvPr id="19" name="Espace réservé du pied de page 2">
            <a:extLst>
              <a:ext uri="{FF2B5EF4-FFF2-40B4-BE49-F238E27FC236}">
                <a16:creationId xmlns:a16="http://schemas.microsoft.com/office/drawing/2014/main" id="{A7EEC10C-A1E6-46E0-2B71-BC0702514B45}"/>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sp>
        <p:nvSpPr>
          <p:cNvPr id="16" name="Espace réservé du numéro de diapositive 15">
            <a:extLst>
              <a:ext uri="{FF2B5EF4-FFF2-40B4-BE49-F238E27FC236}">
                <a16:creationId xmlns:a16="http://schemas.microsoft.com/office/drawing/2014/main" id="{769083CD-28DB-825E-A8F7-C299D9E70921}"/>
              </a:ext>
            </a:extLst>
          </p:cNvPr>
          <p:cNvSpPr>
            <a:spLocks noGrp="1"/>
          </p:cNvSpPr>
          <p:nvPr>
            <p:ph type="sldNum" sz="quarter" idx="12"/>
          </p:nvPr>
        </p:nvSpPr>
        <p:spPr/>
        <p:txBody>
          <a:bodyPr/>
          <a:lstStyle/>
          <a:p>
            <a:fld id="{914D05D1-80DD-4F3B-9820-7235810BE0FD}" type="slidenum">
              <a:rPr lang="en-US" noProof="0" smtClean="0"/>
              <a:pPr/>
              <a:t>11</a:t>
            </a:fld>
            <a:endParaRPr lang="en-US" noProof="0" dirty="0"/>
          </a:p>
        </p:txBody>
      </p:sp>
      <p:grpSp>
        <p:nvGrpSpPr>
          <p:cNvPr id="17" name="Groupe 16">
            <a:extLst>
              <a:ext uri="{FF2B5EF4-FFF2-40B4-BE49-F238E27FC236}">
                <a16:creationId xmlns:a16="http://schemas.microsoft.com/office/drawing/2014/main" id="{BF005A94-60EC-1D8C-C72B-BB3310AF5761}"/>
              </a:ext>
            </a:extLst>
          </p:cNvPr>
          <p:cNvGrpSpPr/>
          <p:nvPr/>
        </p:nvGrpSpPr>
        <p:grpSpPr>
          <a:xfrm>
            <a:off x="5859921" y="180960"/>
            <a:ext cx="1184302" cy="384366"/>
            <a:chOff x="3246242" y="2984594"/>
            <a:chExt cx="2802005" cy="972366"/>
          </a:xfrm>
        </p:grpSpPr>
        <p:pic>
          <p:nvPicPr>
            <p:cNvPr id="18" name="Picture 2">
              <a:extLst>
                <a:ext uri="{FF2B5EF4-FFF2-40B4-BE49-F238E27FC236}">
                  <a16:creationId xmlns:a16="http://schemas.microsoft.com/office/drawing/2014/main" id="{58EE002F-0EB1-1FDE-3812-C3A4CDFD05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mpere Logo PNG Vectors Free Download">
              <a:extLst>
                <a:ext uri="{FF2B5EF4-FFF2-40B4-BE49-F238E27FC236}">
                  <a16:creationId xmlns:a16="http://schemas.microsoft.com/office/drawing/2014/main" id="{ED25856F-1F67-EB36-8CEC-41DE11CBD9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4A69DCA3-E824-E38B-4361-49FE07DE4271}"/>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940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11">
            <a:extLst>
              <a:ext uri="{FF2B5EF4-FFF2-40B4-BE49-F238E27FC236}">
                <a16:creationId xmlns:a16="http://schemas.microsoft.com/office/drawing/2014/main" id="{C0199B7A-EBE3-B7A4-6685-ACE3F3629BEA}"/>
              </a:ext>
            </a:extLst>
          </p:cNvPr>
          <p:cNvCxnSpPr>
            <a:cxnSpLocks/>
          </p:cNvCxnSpPr>
          <p:nvPr/>
        </p:nvCxnSpPr>
        <p:spPr>
          <a:xfrm flipH="1" flipV="1">
            <a:off x="4801262" y="2209199"/>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AutoShape 2">
            <a:extLst>
              <a:ext uri="{FF2B5EF4-FFF2-40B4-BE49-F238E27FC236}">
                <a16:creationId xmlns:a16="http://schemas.microsoft.com/office/drawing/2014/main" id="{D7205C38-4E1D-D6EF-C519-FA6238EFC6EF}"/>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DEFINITION</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ZoneTexte 13">
            <a:extLst>
              <a:ext uri="{FF2B5EF4-FFF2-40B4-BE49-F238E27FC236}">
                <a16:creationId xmlns:a16="http://schemas.microsoft.com/office/drawing/2014/main" id="{63D02438-F11A-0E4E-F6D1-9BFCB79F352D}"/>
              </a:ext>
            </a:extLst>
          </p:cNvPr>
          <p:cNvSpPr txBox="1"/>
          <p:nvPr/>
        </p:nvSpPr>
        <p:spPr>
          <a:xfrm>
            <a:off x="247650" y="711267"/>
            <a:ext cx="8234381" cy="400110"/>
          </a:xfrm>
          <a:prstGeom prst="rect">
            <a:avLst/>
          </a:prstGeom>
          <a:noFill/>
        </p:spPr>
        <p:txBody>
          <a:bodyPr wrap="square">
            <a:spAutoFit/>
          </a:bodyPr>
          <a:lstStyle/>
          <a:p>
            <a:r>
              <a:rPr lang="en-US" sz="1000" dirty="0">
                <a:solidFill>
                  <a:srgbClr val="181818"/>
                </a:solidFill>
                <a:effectLst/>
                <a:latin typeface="Arial" panose="020B0604020202020204" pitchFamily="34" charset="0"/>
                <a:ea typeface="NouvelR KR" pitchFamily="2" charset="-127"/>
                <a:cs typeface="Arial" panose="020B0604020202020204" pitchFamily="34" charset="0"/>
              </a:rPr>
              <a:t>An interval of confidence is a statistical estimation based on a sample of the population, indicating a range of values where the true population indicator  is likely to be contained, commonly expressed with a confidence level, such as 95%.</a:t>
            </a:r>
            <a:endParaRPr lang="en-US" sz="1000" dirty="0">
              <a:solidFill>
                <a:srgbClr val="181818"/>
              </a:solidFill>
              <a:latin typeface="Arial" panose="020B0604020202020204" pitchFamily="34" charset="0"/>
              <a:ea typeface="NouvelR KR" pitchFamily="2" charset="-127"/>
              <a:cs typeface="Arial" panose="020B0604020202020204" pitchFamily="34" charset="0"/>
            </a:endParaRPr>
          </a:p>
        </p:txBody>
      </p:sp>
      <p:cxnSp>
        <p:nvCxnSpPr>
          <p:cNvPr id="2" name="Connecteur droit 1">
            <a:extLst>
              <a:ext uri="{FF2B5EF4-FFF2-40B4-BE49-F238E27FC236}">
                <a16:creationId xmlns:a16="http://schemas.microsoft.com/office/drawing/2014/main" id="{77F37F30-0A7D-5F69-DDD4-DC4CCA5F6712}"/>
              </a:ext>
            </a:extLst>
          </p:cNvPr>
          <p:cNvCxnSpPr>
            <a:cxnSpLocks/>
          </p:cNvCxnSpPr>
          <p:nvPr/>
        </p:nvCxnSpPr>
        <p:spPr>
          <a:xfrm flipH="1" flipV="1">
            <a:off x="5070203" y="2256264"/>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AutoShape 2">
            <a:extLst>
              <a:ext uri="{FF2B5EF4-FFF2-40B4-BE49-F238E27FC236}">
                <a16:creationId xmlns:a16="http://schemas.microsoft.com/office/drawing/2014/main" id="{AB6243AA-4CA2-5C8E-BD93-41FE8C5E2CD8}"/>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a:extLst>
              <a:ext uri="{FF2B5EF4-FFF2-40B4-BE49-F238E27FC236}">
                <a16:creationId xmlns:a16="http://schemas.microsoft.com/office/drawing/2014/main" id="{4B365B44-1CD7-7083-C2EF-D114821F4362}"/>
              </a:ext>
            </a:extLst>
          </p:cNvPr>
          <p:cNvPicPr>
            <a:picLocks noChangeAspect="1"/>
          </p:cNvPicPr>
          <p:nvPr/>
        </p:nvPicPr>
        <p:blipFill>
          <a:blip r:embed="rId3"/>
          <a:stretch>
            <a:fillRect/>
          </a:stretch>
        </p:blipFill>
        <p:spPr>
          <a:xfrm>
            <a:off x="993237" y="1997637"/>
            <a:ext cx="2025512" cy="1778985"/>
          </a:xfrm>
          <a:prstGeom prst="rect">
            <a:avLst/>
          </a:prstGeom>
        </p:spPr>
      </p:pic>
      <p:pic>
        <p:nvPicPr>
          <p:cNvPr id="15" name="Picture 2" descr="Como interpretar o intervalo de confiança? | Fernanda Peres | Estatística  aplicada">
            <a:extLst>
              <a:ext uri="{FF2B5EF4-FFF2-40B4-BE49-F238E27FC236}">
                <a16:creationId xmlns:a16="http://schemas.microsoft.com/office/drawing/2014/main" id="{85AAC52D-89CF-0E8E-65D5-54220A3451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040" t="8467" b="42117"/>
          <a:stretch/>
        </p:blipFill>
        <p:spPr bwMode="auto">
          <a:xfrm>
            <a:off x="6416650" y="2237946"/>
            <a:ext cx="1478550" cy="1164881"/>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294C6D71-D1AB-76B5-C287-F9AB46EA9A0B}"/>
              </a:ext>
            </a:extLst>
          </p:cNvPr>
          <p:cNvSpPr txBox="1"/>
          <p:nvPr/>
        </p:nvSpPr>
        <p:spPr>
          <a:xfrm>
            <a:off x="4130814" y="2521966"/>
            <a:ext cx="939389" cy="261610"/>
          </a:xfrm>
          <a:prstGeom prst="rect">
            <a:avLst/>
          </a:prstGeom>
          <a:noFill/>
        </p:spPr>
        <p:txBody>
          <a:bodyPr wrap="square">
            <a:spAutoFit/>
          </a:bodyPr>
          <a:lstStyle/>
          <a:p>
            <a:r>
              <a:rPr lang="fr-FR" sz="1100" dirty="0">
                <a:latin typeface="Arial" panose="020B0604020202020204" pitchFamily="34" charset="0"/>
                <a:cs typeface="Arial" panose="020B0604020202020204" pitchFamily="34" charset="0"/>
              </a:rPr>
              <a:t>SAMPLING</a:t>
            </a:r>
          </a:p>
        </p:txBody>
      </p:sp>
      <p:cxnSp>
        <p:nvCxnSpPr>
          <p:cNvPr id="17" name="Connecteur droit avec flèche 16">
            <a:extLst>
              <a:ext uri="{FF2B5EF4-FFF2-40B4-BE49-F238E27FC236}">
                <a16:creationId xmlns:a16="http://schemas.microsoft.com/office/drawing/2014/main" id="{2AFD4C74-D3C0-BF2D-0BDD-7654A66582B9}"/>
              </a:ext>
            </a:extLst>
          </p:cNvPr>
          <p:cNvCxnSpPr>
            <a:cxnSpLocks/>
          </p:cNvCxnSpPr>
          <p:nvPr/>
        </p:nvCxnSpPr>
        <p:spPr>
          <a:xfrm>
            <a:off x="3351582" y="2820387"/>
            <a:ext cx="27322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ZoneTexte 17">
            <a:extLst>
              <a:ext uri="{FF2B5EF4-FFF2-40B4-BE49-F238E27FC236}">
                <a16:creationId xmlns:a16="http://schemas.microsoft.com/office/drawing/2014/main" id="{E2A7FEE1-68D6-2C9C-5D53-AE63415D2331}"/>
              </a:ext>
            </a:extLst>
          </p:cNvPr>
          <p:cNvSpPr txBox="1"/>
          <p:nvPr/>
        </p:nvSpPr>
        <p:spPr>
          <a:xfrm>
            <a:off x="6632259" y="2010043"/>
            <a:ext cx="968521" cy="246221"/>
          </a:xfrm>
          <a:prstGeom prst="rect">
            <a:avLst/>
          </a:prstGeom>
          <a:noFill/>
        </p:spPr>
        <p:txBody>
          <a:bodyPr wrap="square">
            <a:spAutoFit/>
          </a:bodyPr>
          <a:lstStyle/>
          <a:p>
            <a:pPr lvl="0"/>
            <a:r>
              <a:rPr lang="en-GB" sz="1000" b="1" spc="300" dirty="0"/>
              <a:t>SAMPLE</a:t>
            </a:r>
            <a:endParaRPr lang="en-GB" sz="1400" b="1" spc="300" dirty="0"/>
          </a:p>
        </p:txBody>
      </p:sp>
      <p:sp>
        <p:nvSpPr>
          <p:cNvPr id="20" name="Espace réservé du pied de page 2">
            <a:extLst>
              <a:ext uri="{FF2B5EF4-FFF2-40B4-BE49-F238E27FC236}">
                <a16:creationId xmlns:a16="http://schemas.microsoft.com/office/drawing/2014/main" id="{8ABA3BF2-1F08-F766-5CCC-6764022FAEF7}"/>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sp>
        <p:nvSpPr>
          <p:cNvPr id="22" name="Espace réservé du numéro de diapositive 21">
            <a:extLst>
              <a:ext uri="{FF2B5EF4-FFF2-40B4-BE49-F238E27FC236}">
                <a16:creationId xmlns:a16="http://schemas.microsoft.com/office/drawing/2014/main" id="{8E7CFC93-D1EA-C1B6-B22D-C340842BE943}"/>
              </a:ext>
            </a:extLst>
          </p:cNvPr>
          <p:cNvSpPr>
            <a:spLocks noGrp="1"/>
          </p:cNvSpPr>
          <p:nvPr>
            <p:ph type="sldNum" sz="quarter" idx="12"/>
          </p:nvPr>
        </p:nvSpPr>
        <p:spPr/>
        <p:txBody>
          <a:bodyPr/>
          <a:lstStyle/>
          <a:p>
            <a:fld id="{914D05D1-80DD-4F3B-9820-7235810BE0FD}" type="slidenum">
              <a:rPr lang="en-US" noProof="0" smtClean="0"/>
              <a:pPr/>
              <a:t>12</a:t>
            </a:fld>
            <a:endParaRPr lang="en-US" noProof="0" dirty="0"/>
          </a:p>
        </p:txBody>
      </p:sp>
      <p:grpSp>
        <p:nvGrpSpPr>
          <p:cNvPr id="23" name="Groupe 22">
            <a:extLst>
              <a:ext uri="{FF2B5EF4-FFF2-40B4-BE49-F238E27FC236}">
                <a16:creationId xmlns:a16="http://schemas.microsoft.com/office/drawing/2014/main" id="{AEE3A4C3-053E-CCD8-AED7-4F2474FE8FD2}"/>
              </a:ext>
            </a:extLst>
          </p:cNvPr>
          <p:cNvGrpSpPr/>
          <p:nvPr/>
        </p:nvGrpSpPr>
        <p:grpSpPr>
          <a:xfrm>
            <a:off x="5859921" y="180960"/>
            <a:ext cx="1184302" cy="384366"/>
            <a:chOff x="3246242" y="2984594"/>
            <a:chExt cx="2802005" cy="972366"/>
          </a:xfrm>
        </p:grpSpPr>
        <p:pic>
          <p:nvPicPr>
            <p:cNvPr id="24" name="Picture 2">
              <a:extLst>
                <a:ext uri="{FF2B5EF4-FFF2-40B4-BE49-F238E27FC236}">
                  <a16:creationId xmlns:a16="http://schemas.microsoft.com/office/drawing/2014/main" id="{40C236CA-5EE6-FDEB-5DE8-7B24AD7CD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Ampere Logo PNG Vectors Free Download">
              <a:extLst>
                <a:ext uri="{FF2B5EF4-FFF2-40B4-BE49-F238E27FC236}">
                  <a16:creationId xmlns:a16="http://schemas.microsoft.com/office/drawing/2014/main" id="{8E1C55BE-9F4F-4DCF-B566-C3BE242270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eur droit 25">
              <a:extLst>
                <a:ext uri="{FF2B5EF4-FFF2-40B4-BE49-F238E27FC236}">
                  <a16:creationId xmlns:a16="http://schemas.microsoft.com/office/drawing/2014/main" id="{942C8F9F-E4AB-5A33-C93A-5E07A7B20C62}"/>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034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11">
            <a:extLst>
              <a:ext uri="{FF2B5EF4-FFF2-40B4-BE49-F238E27FC236}">
                <a16:creationId xmlns:a16="http://schemas.microsoft.com/office/drawing/2014/main" id="{C0199B7A-EBE3-B7A4-6685-ACE3F3629BEA}"/>
              </a:ext>
            </a:extLst>
          </p:cNvPr>
          <p:cNvCxnSpPr>
            <a:cxnSpLocks/>
          </p:cNvCxnSpPr>
          <p:nvPr/>
        </p:nvCxnSpPr>
        <p:spPr>
          <a:xfrm flipH="1" flipV="1">
            <a:off x="4801262" y="2209199"/>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AutoShape 2">
            <a:extLst>
              <a:ext uri="{FF2B5EF4-FFF2-40B4-BE49-F238E27FC236}">
                <a16:creationId xmlns:a16="http://schemas.microsoft.com/office/drawing/2014/main" id="{D7205C38-4E1D-D6EF-C519-FA6238EFC6EF}"/>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DEFINITION</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ZoneTexte 13">
            <a:extLst>
              <a:ext uri="{FF2B5EF4-FFF2-40B4-BE49-F238E27FC236}">
                <a16:creationId xmlns:a16="http://schemas.microsoft.com/office/drawing/2014/main" id="{63D02438-F11A-0E4E-F6D1-9BFCB79F352D}"/>
              </a:ext>
            </a:extLst>
          </p:cNvPr>
          <p:cNvSpPr txBox="1"/>
          <p:nvPr/>
        </p:nvSpPr>
        <p:spPr>
          <a:xfrm>
            <a:off x="247650" y="711267"/>
            <a:ext cx="8234381" cy="400110"/>
          </a:xfrm>
          <a:prstGeom prst="rect">
            <a:avLst/>
          </a:prstGeom>
          <a:noFill/>
        </p:spPr>
        <p:txBody>
          <a:bodyPr wrap="square">
            <a:spAutoFit/>
          </a:bodyPr>
          <a:lstStyle/>
          <a:p>
            <a:r>
              <a:rPr lang="en-US" sz="1000" dirty="0">
                <a:solidFill>
                  <a:srgbClr val="181818"/>
                </a:solidFill>
                <a:effectLst/>
                <a:latin typeface="Arial" panose="020B0604020202020204" pitchFamily="34" charset="0"/>
                <a:ea typeface="NouvelR KR" pitchFamily="2" charset="-127"/>
                <a:cs typeface="Arial" panose="020B0604020202020204" pitchFamily="34" charset="0"/>
              </a:rPr>
              <a:t>An interval of confidence is a statistical estimation based on a sample of the population, indicating a range of values where the true population indicator  is likely to be contained, commonly expressed with a confidence level, such as 95%.</a:t>
            </a:r>
            <a:endParaRPr lang="en-US" sz="1000" dirty="0">
              <a:solidFill>
                <a:srgbClr val="181818"/>
              </a:solidFill>
              <a:latin typeface="Arial" panose="020B0604020202020204" pitchFamily="34" charset="0"/>
              <a:ea typeface="NouvelR KR" pitchFamily="2" charset="-127"/>
              <a:cs typeface="Arial" panose="020B0604020202020204" pitchFamily="34" charset="0"/>
            </a:endParaRPr>
          </a:p>
        </p:txBody>
      </p:sp>
      <p:cxnSp>
        <p:nvCxnSpPr>
          <p:cNvPr id="2" name="Connecteur droit 1">
            <a:extLst>
              <a:ext uri="{FF2B5EF4-FFF2-40B4-BE49-F238E27FC236}">
                <a16:creationId xmlns:a16="http://schemas.microsoft.com/office/drawing/2014/main" id="{77F37F30-0A7D-5F69-DDD4-DC4CCA5F6712}"/>
              </a:ext>
            </a:extLst>
          </p:cNvPr>
          <p:cNvCxnSpPr>
            <a:cxnSpLocks/>
          </p:cNvCxnSpPr>
          <p:nvPr/>
        </p:nvCxnSpPr>
        <p:spPr>
          <a:xfrm flipH="1" flipV="1">
            <a:off x="5070203" y="2256264"/>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AutoShape 2">
            <a:extLst>
              <a:ext uri="{FF2B5EF4-FFF2-40B4-BE49-F238E27FC236}">
                <a16:creationId xmlns:a16="http://schemas.microsoft.com/office/drawing/2014/main" id="{AB6243AA-4CA2-5C8E-BD93-41FE8C5E2CD8}"/>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a:extLst>
              <a:ext uri="{FF2B5EF4-FFF2-40B4-BE49-F238E27FC236}">
                <a16:creationId xmlns:a16="http://schemas.microsoft.com/office/drawing/2014/main" id="{4B365B44-1CD7-7083-C2EF-D114821F4362}"/>
              </a:ext>
            </a:extLst>
          </p:cNvPr>
          <p:cNvPicPr>
            <a:picLocks noChangeAspect="1"/>
          </p:cNvPicPr>
          <p:nvPr/>
        </p:nvPicPr>
        <p:blipFill>
          <a:blip r:embed="rId3"/>
          <a:stretch>
            <a:fillRect/>
          </a:stretch>
        </p:blipFill>
        <p:spPr>
          <a:xfrm>
            <a:off x="993237" y="1997637"/>
            <a:ext cx="2025512" cy="1778985"/>
          </a:xfrm>
          <a:prstGeom prst="rect">
            <a:avLst/>
          </a:prstGeom>
        </p:spPr>
      </p:pic>
      <p:pic>
        <p:nvPicPr>
          <p:cNvPr id="15" name="Picture 2" descr="Como interpretar o intervalo de confiança? | Fernanda Peres | Estatística  aplicada">
            <a:extLst>
              <a:ext uri="{FF2B5EF4-FFF2-40B4-BE49-F238E27FC236}">
                <a16:creationId xmlns:a16="http://schemas.microsoft.com/office/drawing/2014/main" id="{85AAC52D-89CF-0E8E-65D5-54220A3451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040" t="8467" b="42117"/>
          <a:stretch/>
        </p:blipFill>
        <p:spPr bwMode="auto">
          <a:xfrm>
            <a:off x="6416650" y="2237946"/>
            <a:ext cx="1478550" cy="1164881"/>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294C6D71-D1AB-76B5-C287-F9AB46EA9A0B}"/>
              </a:ext>
            </a:extLst>
          </p:cNvPr>
          <p:cNvSpPr txBox="1"/>
          <p:nvPr/>
        </p:nvSpPr>
        <p:spPr>
          <a:xfrm>
            <a:off x="4130814" y="2521966"/>
            <a:ext cx="939389" cy="261610"/>
          </a:xfrm>
          <a:prstGeom prst="rect">
            <a:avLst/>
          </a:prstGeom>
          <a:noFill/>
        </p:spPr>
        <p:txBody>
          <a:bodyPr wrap="square">
            <a:spAutoFit/>
          </a:bodyPr>
          <a:lstStyle/>
          <a:p>
            <a:r>
              <a:rPr lang="fr-FR" sz="1100" dirty="0">
                <a:latin typeface="Arial" panose="020B0604020202020204" pitchFamily="34" charset="0"/>
                <a:cs typeface="Arial" panose="020B0604020202020204" pitchFamily="34" charset="0"/>
              </a:rPr>
              <a:t>SAMPLING</a:t>
            </a:r>
          </a:p>
        </p:txBody>
      </p:sp>
      <p:cxnSp>
        <p:nvCxnSpPr>
          <p:cNvPr id="17" name="Connecteur droit avec flèche 16">
            <a:extLst>
              <a:ext uri="{FF2B5EF4-FFF2-40B4-BE49-F238E27FC236}">
                <a16:creationId xmlns:a16="http://schemas.microsoft.com/office/drawing/2014/main" id="{2AFD4C74-D3C0-BF2D-0BDD-7654A66582B9}"/>
              </a:ext>
            </a:extLst>
          </p:cNvPr>
          <p:cNvCxnSpPr>
            <a:cxnSpLocks/>
          </p:cNvCxnSpPr>
          <p:nvPr/>
        </p:nvCxnSpPr>
        <p:spPr>
          <a:xfrm>
            <a:off x="3351582" y="2820387"/>
            <a:ext cx="27322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ZoneTexte 17">
            <a:extLst>
              <a:ext uri="{FF2B5EF4-FFF2-40B4-BE49-F238E27FC236}">
                <a16:creationId xmlns:a16="http://schemas.microsoft.com/office/drawing/2014/main" id="{E2A7FEE1-68D6-2C9C-5D53-AE63415D2331}"/>
              </a:ext>
            </a:extLst>
          </p:cNvPr>
          <p:cNvSpPr txBox="1"/>
          <p:nvPr/>
        </p:nvSpPr>
        <p:spPr>
          <a:xfrm>
            <a:off x="6632259" y="2010043"/>
            <a:ext cx="968521" cy="246221"/>
          </a:xfrm>
          <a:prstGeom prst="rect">
            <a:avLst/>
          </a:prstGeom>
          <a:noFill/>
        </p:spPr>
        <p:txBody>
          <a:bodyPr wrap="square">
            <a:spAutoFit/>
          </a:bodyPr>
          <a:lstStyle/>
          <a:p>
            <a:pPr lvl="0"/>
            <a:r>
              <a:rPr lang="en-GB" sz="1000" b="1" spc="300" dirty="0"/>
              <a:t>SAMPLE</a:t>
            </a:r>
            <a:endParaRPr lang="en-GB" sz="1400" b="1" spc="300" dirty="0"/>
          </a:p>
        </p:txBody>
      </p:sp>
      <p:sp>
        <p:nvSpPr>
          <p:cNvPr id="4" name="ZoneTexte 3">
            <a:extLst>
              <a:ext uri="{FF2B5EF4-FFF2-40B4-BE49-F238E27FC236}">
                <a16:creationId xmlns:a16="http://schemas.microsoft.com/office/drawing/2014/main" id="{01F884C9-0F5E-7237-BF36-B1D6E44AB3A3}"/>
              </a:ext>
            </a:extLst>
          </p:cNvPr>
          <p:cNvSpPr txBox="1"/>
          <p:nvPr/>
        </p:nvSpPr>
        <p:spPr>
          <a:xfrm>
            <a:off x="6105910" y="3793718"/>
            <a:ext cx="193113" cy="246221"/>
          </a:xfrm>
          <a:prstGeom prst="rect">
            <a:avLst/>
          </a:prstGeom>
          <a:noFill/>
        </p:spPr>
        <p:txBody>
          <a:bodyPr wrap="square" lIns="0" tIns="0" rIns="0" bIns="0" rtlCol="0">
            <a:spAutoFit/>
          </a:bodyPr>
          <a:lstStyle/>
          <a:p>
            <a:pPr algn="r"/>
            <a:r>
              <a:rPr lang="el-GR" sz="1600" b="0" i="0" dirty="0">
                <a:solidFill>
                  <a:srgbClr val="0095A2"/>
                </a:solidFill>
                <a:effectLst/>
                <a:latin typeface="Arial" panose="020B0604020202020204" pitchFamily="34" charset="0"/>
                <a:cs typeface="Arial" panose="020B0604020202020204" pitchFamily="34" charset="0"/>
              </a:rPr>
              <a:t>Θ</a:t>
            </a:r>
            <a:endParaRPr lang="fr-FR" sz="1600" dirty="0">
              <a:solidFill>
                <a:srgbClr val="0095A2"/>
              </a:solidFill>
              <a:latin typeface="Arial" panose="020B0604020202020204" pitchFamily="34" charset="0"/>
              <a:cs typeface="Arial" panose="020B0604020202020204" pitchFamily="34" charset="0"/>
            </a:endParaRPr>
          </a:p>
        </p:txBody>
      </p:sp>
      <p:sp>
        <p:nvSpPr>
          <p:cNvPr id="8" name="ZoneTexte 7">
            <a:extLst>
              <a:ext uri="{FF2B5EF4-FFF2-40B4-BE49-F238E27FC236}">
                <a16:creationId xmlns:a16="http://schemas.microsoft.com/office/drawing/2014/main" id="{E41B4550-7544-6229-A69B-087BE35F566F}"/>
              </a:ext>
            </a:extLst>
          </p:cNvPr>
          <p:cNvSpPr txBox="1"/>
          <p:nvPr/>
        </p:nvSpPr>
        <p:spPr>
          <a:xfrm>
            <a:off x="6202467" y="3503722"/>
            <a:ext cx="1740990" cy="246221"/>
          </a:xfrm>
          <a:prstGeom prst="rect">
            <a:avLst/>
          </a:prstGeom>
          <a:noFill/>
          <a:ln>
            <a:solidFill>
              <a:srgbClr val="0095A2"/>
            </a:solidFill>
          </a:ln>
        </p:spPr>
        <p:txBody>
          <a:bodyPr wrap="square">
            <a:spAutoFit/>
          </a:bodyPr>
          <a:lstStyle/>
          <a:p>
            <a:r>
              <a:rPr lang="fr-FR" sz="1000" dirty="0">
                <a:solidFill>
                  <a:srgbClr val="0095A2"/>
                </a:solidFill>
                <a:latin typeface="Arial" panose="020B0604020202020204" pitchFamily="34" charset="0"/>
                <a:cs typeface="Arial" panose="020B0604020202020204" pitchFamily="34" charset="0"/>
              </a:rPr>
              <a:t>      Population Indicator</a:t>
            </a:r>
          </a:p>
        </p:txBody>
      </p:sp>
      <p:sp>
        <p:nvSpPr>
          <p:cNvPr id="19" name="ZoneTexte 18">
            <a:extLst>
              <a:ext uri="{FF2B5EF4-FFF2-40B4-BE49-F238E27FC236}">
                <a16:creationId xmlns:a16="http://schemas.microsoft.com/office/drawing/2014/main" id="{CC711C51-80BC-A534-59FB-5632CE5EB671}"/>
              </a:ext>
            </a:extLst>
          </p:cNvPr>
          <p:cNvSpPr txBox="1"/>
          <p:nvPr/>
        </p:nvSpPr>
        <p:spPr>
          <a:xfrm>
            <a:off x="6227931" y="3762375"/>
            <a:ext cx="1667269" cy="400110"/>
          </a:xfrm>
          <a:prstGeom prst="rect">
            <a:avLst/>
          </a:prstGeom>
          <a:noFill/>
        </p:spPr>
        <p:txBody>
          <a:bodyPr wrap="square">
            <a:spAutoFit/>
          </a:bodyPr>
          <a:lstStyle/>
          <a:p>
            <a:pPr algn="ctr"/>
            <a:r>
              <a:rPr lang="fr-FR" sz="1000" dirty="0" err="1">
                <a:solidFill>
                  <a:srgbClr val="0095A2"/>
                </a:solidFill>
                <a:latin typeface="Arial" panose="020B0604020202020204" pitchFamily="34" charset="0"/>
                <a:cs typeface="Arial" panose="020B0604020202020204" pitchFamily="34" charset="0"/>
              </a:rPr>
              <a:t>Mean</a:t>
            </a:r>
            <a:r>
              <a:rPr lang="fr-FR" sz="1000" dirty="0">
                <a:solidFill>
                  <a:srgbClr val="0095A2"/>
                </a:solidFill>
                <a:latin typeface="Arial" panose="020B0604020202020204" pitchFamily="34" charset="0"/>
                <a:cs typeface="Arial" panose="020B0604020202020204" pitchFamily="34" charset="0"/>
              </a:rPr>
              <a:t>, </a:t>
            </a:r>
            <a:r>
              <a:rPr lang="fr-FR" sz="1000" dirty="0" err="1">
                <a:solidFill>
                  <a:srgbClr val="0095A2"/>
                </a:solidFill>
                <a:latin typeface="Arial" panose="020B0604020202020204" pitchFamily="34" charset="0"/>
                <a:cs typeface="Arial" panose="020B0604020202020204" pitchFamily="34" charset="0"/>
              </a:rPr>
              <a:t>median</a:t>
            </a:r>
            <a:r>
              <a:rPr lang="fr-FR" sz="1000" dirty="0">
                <a:solidFill>
                  <a:srgbClr val="0095A2"/>
                </a:solidFill>
                <a:latin typeface="Arial" panose="020B0604020202020204" pitchFamily="34" charset="0"/>
                <a:cs typeface="Arial" panose="020B0604020202020204" pitchFamily="34" charset="0"/>
              </a:rPr>
              <a:t>, </a:t>
            </a:r>
          </a:p>
          <a:p>
            <a:pPr algn="ctr"/>
            <a:r>
              <a:rPr lang="fr-FR" sz="1000" dirty="0">
                <a:solidFill>
                  <a:srgbClr val="0095A2"/>
                </a:solidFill>
                <a:latin typeface="Arial" panose="020B0604020202020204" pitchFamily="34" charset="0"/>
                <a:cs typeface="Arial" panose="020B0604020202020204" pitchFamily="34" charset="0"/>
              </a:rPr>
              <a:t>percentiles/proportion … ?</a:t>
            </a:r>
          </a:p>
        </p:txBody>
      </p:sp>
      <p:sp>
        <p:nvSpPr>
          <p:cNvPr id="21" name="Espace réservé du pied de page 2">
            <a:extLst>
              <a:ext uri="{FF2B5EF4-FFF2-40B4-BE49-F238E27FC236}">
                <a16:creationId xmlns:a16="http://schemas.microsoft.com/office/drawing/2014/main" id="{2EEBE052-AA95-81CD-BF51-DC209F4B40C3}"/>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sp>
        <p:nvSpPr>
          <p:cNvPr id="25" name="Espace réservé du numéro de diapositive 24">
            <a:extLst>
              <a:ext uri="{FF2B5EF4-FFF2-40B4-BE49-F238E27FC236}">
                <a16:creationId xmlns:a16="http://schemas.microsoft.com/office/drawing/2014/main" id="{52451B8F-90A3-7163-23C5-9589C8BD91BC}"/>
              </a:ext>
            </a:extLst>
          </p:cNvPr>
          <p:cNvSpPr>
            <a:spLocks noGrp="1"/>
          </p:cNvSpPr>
          <p:nvPr>
            <p:ph type="sldNum" sz="quarter" idx="12"/>
          </p:nvPr>
        </p:nvSpPr>
        <p:spPr/>
        <p:txBody>
          <a:bodyPr/>
          <a:lstStyle/>
          <a:p>
            <a:fld id="{914D05D1-80DD-4F3B-9820-7235810BE0FD}" type="slidenum">
              <a:rPr lang="en-US" noProof="0" smtClean="0"/>
              <a:pPr/>
              <a:t>13</a:t>
            </a:fld>
            <a:endParaRPr lang="en-US" noProof="0" dirty="0"/>
          </a:p>
        </p:txBody>
      </p:sp>
      <p:grpSp>
        <p:nvGrpSpPr>
          <p:cNvPr id="26" name="Groupe 25">
            <a:extLst>
              <a:ext uri="{FF2B5EF4-FFF2-40B4-BE49-F238E27FC236}">
                <a16:creationId xmlns:a16="http://schemas.microsoft.com/office/drawing/2014/main" id="{57979813-A175-0BDC-2225-48B41AC7F463}"/>
              </a:ext>
            </a:extLst>
          </p:cNvPr>
          <p:cNvGrpSpPr/>
          <p:nvPr/>
        </p:nvGrpSpPr>
        <p:grpSpPr>
          <a:xfrm>
            <a:off x="5859921" y="180960"/>
            <a:ext cx="1184302" cy="384366"/>
            <a:chOff x="3246242" y="2984594"/>
            <a:chExt cx="2802005" cy="972366"/>
          </a:xfrm>
        </p:grpSpPr>
        <p:pic>
          <p:nvPicPr>
            <p:cNvPr id="27" name="Picture 2">
              <a:extLst>
                <a:ext uri="{FF2B5EF4-FFF2-40B4-BE49-F238E27FC236}">
                  <a16:creationId xmlns:a16="http://schemas.microsoft.com/office/drawing/2014/main" id="{D64EE4BA-C689-4A64-BD40-CEADEDCFA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Ampere Logo PNG Vectors Free Download">
              <a:extLst>
                <a:ext uri="{FF2B5EF4-FFF2-40B4-BE49-F238E27FC236}">
                  <a16:creationId xmlns:a16="http://schemas.microsoft.com/office/drawing/2014/main" id="{96F7F6BA-F70A-F167-1B93-3234E442B0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eur droit 28">
              <a:extLst>
                <a:ext uri="{FF2B5EF4-FFF2-40B4-BE49-F238E27FC236}">
                  <a16:creationId xmlns:a16="http://schemas.microsoft.com/office/drawing/2014/main" id="{FCF566A4-89A1-4C98-1DA6-C531EA9B598A}"/>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7151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11">
            <a:extLst>
              <a:ext uri="{FF2B5EF4-FFF2-40B4-BE49-F238E27FC236}">
                <a16:creationId xmlns:a16="http://schemas.microsoft.com/office/drawing/2014/main" id="{C0199B7A-EBE3-B7A4-6685-ACE3F3629BEA}"/>
              </a:ext>
            </a:extLst>
          </p:cNvPr>
          <p:cNvCxnSpPr>
            <a:cxnSpLocks/>
          </p:cNvCxnSpPr>
          <p:nvPr/>
        </p:nvCxnSpPr>
        <p:spPr>
          <a:xfrm flipH="1" flipV="1">
            <a:off x="4756250" y="1512277"/>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AutoShape 2">
            <a:extLst>
              <a:ext uri="{FF2B5EF4-FFF2-40B4-BE49-F238E27FC236}">
                <a16:creationId xmlns:a16="http://schemas.microsoft.com/office/drawing/2014/main" id="{D7205C38-4E1D-D6EF-C519-FA6238EFC6EF}"/>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DEFINITION</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ZoneTexte 13">
            <a:extLst>
              <a:ext uri="{FF2B5EF4-FFF2-40B4-BE49-F238E27FC236}">
                <a16:creationId xmlns:a16="http://schemas.microsoft.com/office/drawing/2014/main" id="{63D02438-F11A-0E4E-F6D1-9BFCB79F352D}"/>
              </a:ext>
            </a:extLst>
          </p:cNvPr>
          <p:cNvSpPr txBox="1"/>
          <p:nvPr/>
        </p:nvSpPr>
        <p:spPr>
          <a:xfrm>
            <a:off x="247650" y="711267"/>
            <a:ext cx="8234381" cy="400110"/>
          </a:xfrm>
          <a:prstGeom prst="rect">
            <a:avLst/>
          </a:prstGeom>
          <a:noFill/>
        </p:spPr>
        <p:txBody>
          <a:bodyPr wrap="square">
            <a:spAutoFit/>
          </a:bodyPr>
          <a:lstStyle/>
          <a:p>
            <a:r>
              <a:rPr lang="en-US" sz="1000" dirty="0">
                <a:solidFill>
                  <a:srgbClr val="181818"/>
                </a:solidFill>
                <a:effectLst/>
                <a:latin typeface="Arial" panose="020B0604020202020204" pitchFamily="34" charset="0"/>
                <a:ea typeface="NouvelR KR" pitchFamily="2" charset="-127"/>
                <a:cs typeface="Arial" panose="020B0604020202020204" pitchFamily="34" charset="0"/>
              </a:rPr>
              <a:t>An interval of confidence is a statistical estimation based on a sample of the population, indicating a range of values where the true population indicator  is likely to be contained, commonly expressed with a confidence level, such as 95%.</a:t>
            </a:r>
            <a:endParaRPr lang="en-US" sz="1000" dirty="0">
              <a:solidFill>
                <a:srgbClr val="181818"/>
              </a:solidFill>
              <a:latin typeface="Arial" panose="020B0604020202020204" pitchFamily="34" charset="0"/>
              <a:ea typeface="NouvelR KR" pitchFamily="2" charset="-127"/>
              <a:cs typeface="Arial" panose="020B0604020202020204" pitchFamily="34" charset="0"/>
            </a:endParaRPr>
          </a:p>
        </p:txBody>
      </p:sp>
      <p:cxnSp>
        <p:nvCxnSpPr>
          <p:cNvPr id="2" name="Connecteur droit 1">
            <a:extLst>
              <a:ext uri="{FF2B5EF4-FFF2-40B4-BE49-F238E27FC236}">
                <a16:creationId xmlns:a16="http://schemas.microsoft.com/office/drawing/2014/main" id="{77F37F30-0A7D-5F69-DDD4-DC4CCA5F6712}"/>
              </a:ext>
            </a:extLst>
          </p:cNvPr>
          <p:cNvCxnSpPr>
            <a:cxnSpLocks/>
          </p:cNvCxnSpPr>
          <p:nvPr/>
        </p:nvCxnSpPr>
        <p:spPr>
          <a:xfrm flipH="1" flipV="1">
            <a:off x="5025191" y="1559342"/>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AutoShape 2">
            <a:extLst>
              <a:ext uri="{FF2B5EF4-FFF2-40B4-BE49-F238E27FC236}">
                <a16:creationId xmlns:a16="http://schemas.microsoft.com/office/drawing/2014/main" id="{AB6243AA-4CA2-5C8E-BD93-41FE8C5E2CD8}"/>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a:extLst>
              <a:ext uri="{FF2B5EF4-FFF2-40B4-BE49-F238E27FC236}">
                <a16:creationId xmlns:a16="http://schemas.microsoft.com/office/drawing/2014/main" id="{4B365B44-1CD7-7083-C2EF-D114821F4362}"/>
              </a:ext>
            </a:extLst>
          </p:cNvPr>
          <p:cNvPicPr>
            <a:picLocks noChangeAspect="1"/>
          </p:cNvPicPr>
          <p:nvPr/>
        </p:nvPicPr>
        <p:blipFill>
          <a:blip r:embed="rId3"/>
          <a:stretch>
            <a:fillRect/>
          </a:stretch>
        </p:blipFill>
        <p:spPr>
          <a:xfrm>
            <a:off x="948225" y="1300715"/>
            <a:ext cx="2025512" cy="1778985"/>
          </a:xfrm>
          <a:prstGeom prst="rect">
            <a:avLst/>
          </a:prstGeom>
        </p:spPr>
      </p:pic>
      <p:pic>
        <p:nvPicPr>
          <p:cNvPr id="15" name="Picture 2" descr="Como interpretar o intervalo de confiança? | Fernanda Peres | Estatística  aplicada">
            <a:extLst>
              <a:ext uri="{FF2B5EF4-FFF2-40B4-BE49-F238E27FC236}">
                <a16:creationId xmlns:a16="http://schemas.microsoft.com/office/drawing/2014/main" id="{85AAC52D-89CF-0E8E-65D5-54220A3451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040" t="8467" b="42117"/>
          <a:stretch/>
        </p:blipFill>
        <p:spPr bwMode="auto">
          <a:xfrm>
            <a:off x="6371638" y="1541024"/>
            <a:ext cx="1478550" cy="1164881"/>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294C6D71-D1AB-76B5-C287-F9AB46EA9A0B}"/>
              </a:ext>
            </a:extLst>
          </p:cNvPr>
          <p:cNvSpPr txBox="1"/>
          <p:nvPr/>
        </p:nvSpPr>
        <p:spPr>
          <a:xfrm>
            <a:off x="4085802" y="1825044"/>
            <a:ext cx="939389" cy="261610"/>
          </a:xfrm>
          <a:prstGeom prst="rect">
            <a:avLst/>
          </a:prstGeom>
          <a:noFill/>
        </p:spPr>
        <p:txBody>
          <a:bodyPr wrap="square">
            <a:spAutoFit/>
          </a:bodyPr>
          <a:lstStyle/>
          <a:p>
            <a:r>
              <a:rPr lang="fr-FR" sz="1100" dirty="0">
                <a:latin typeface="Arial" panose="020B0604020202020204" pitchFamily="34" charset="0"/>
                <a:cs typeface="Arial" panose="020B0604020202020204" pitchFamily="34" charset="0"/>
              </a:rPr>
              <a:t>SAMPLING</a:t>
            </a:r>
          </a:p>
        </p:txBody>
      </p:sp>
      <p:cxnSp>
        <p:nvCxnSpPr>
          <p:cNvPr id="17" name="Connecteur droit avec flèche 16">
            <a:extLst>
              <a:ext uri="{FF2B5EF4-FFF2-40B4-BE49-F238E27FC236}">
                <a16:creationId xmlns:a16="http://schemas.microsoft.com/office/drawing/2014/main" id="{2AFD4C74-D3C0-BF2D-0BDD-7654A66582B9}"/>
              </a:ext>
            </a:extLst>
          </p:cNvPr>
          <p:cNvCxnSpPr>
            <a:cxnSpLocks/>
          </p:cNvCxnSpPr>
          <p:nvPr/>
        </p:nvCxnSpPr>
        <p:spPr>
          <a:xfrm>
            <a:off x="3306570" y="2123465"/>
            <a:ext cx="27322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ZoneTexte 17">
            <a:extLst>
              <a:ext uri="{FF2B5EF4-FFF2-40B4-BE49-F238E27FC236}">
                <a16:creationId xmlns:a16="http://schemas.microsoft.com/office/drawing/2014/main" id="{E2A7FEE1-68D6-2C9C-5D53-AE63415D2331}"/>
              </a:ext>
            </a:extLst>
          </p:cNvPr>
          <p:cNvSpPr txBox="1"/>
          <p:nvPr/>
        </p:nvSpPr>
        <p:spPr>
          <a:xfrm>
            <a:off x="6587247" y="1313121"/>
            <a:ext cx="968521" cy="246221"/>
          </a:xfrm>
          <a:prstGeom prst="rect">
            <a:avLst/>
          </a:prstGeom>
          <a:noFill/>
        </p:spPr>
        <p:txBody>
          <a:bodyPr wrap="square">
            <a:spAutoFit/>
          </a:bodyPr>
          <a:lstStyle/>
          <a:p>
            <a:pPr lvl="0"/>
            <a:r>
              <a:rPr lang="en-GB" sz="1000" b="1" spc="300" dirty="0"/>
              <a:t>SAMPLE</a:t>
            </a:r>
            <a:endParaRPr lang="en-GB" sz="1400" b="1" spc="300" dirty="0"/>
          </a:p>
        </p:txBody>
      </p:sp>
      <p:grpSp>
        <p:nvGrpSpPr>
          <p:cNvPr id="20" name="Groupe 19">
            <a:extLst>
              <a:ext uri="{FF2B5EF4-FFF2-40B4-BE49-F238E27FC236}">
                <a16:creationId xmlns:a16="http://schemas.microsoft.com/office/drawing/2014/main" id="{4F0A2760-C252-04BE-DE35-45FE845554A6}"/>
              </a:ext>
            </a:extLst>
          </p:cNvPr>
          <p:cNvGrpSpPr/>
          <p:nvPr/>
        </p:nvGrpSpPr>
        <p:grpSpPr>
          <a:xfrm>
            <a:off x="4244297" y="3531495"/>
            <a:ext cx="588704" cy="1067233"/>
            <a:chOff x="5473699" y="3736542"/>
            <a:chExt cx="588704" cy="1067233"/>
          </a:xfrm>
        </p:grpSpPr>
        <p:cxnSp>
          <p:nvCxnSpPr>
            <p:cNvPr id="21" name="Connecteur droit 20">
              <a:extLst>
                <a:ext uri="{FF2B5EF4-FFF2-40B4-BE49-F238E27FC236}">
                  <a16:creationId xmlns:a16="http://schemas.microsoft.com/office/drawing/2014/main" id="{128D543F-1A69-7414-5C28-500A35C0A9E9}"/>
                </a:ext>
              </a:extLst>
            </p:cNvPr>
            <p:cNvCxnSpPr>
              <a:cxnSpLocks/>
            </p:cNvCxnSpPr>
            <p:nvPr/>
          </p:nvCxnSpPr>
          <p:spPr>
            <a:xfrm>
              <a:off x="5473700" y="3736542"/>
              <a:ext cx="588703" cy="0"/>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a:extLst>
                <a:ext uri="{FF2B5EF4-FFF2-40B4-BE49-F238E27FC236}">
                  <a16:creationId xmlns:a16="http://schemas.microsoft.com/office/drawing/2014/main" id="{E17CF67D-A337-8A52-D7FF-E6B6C48D40C4}"/>
                </a:ext>
              </a:extLst>
            </p:cNvPr>
            <p:cNvCxnSpPr>
              <a:cxnSpLocks/>
            </p:cNvCxnSpPr>
            <p:nvPr/>
          </p:nvCxnSpPr>
          <p:spPr>
            <a:xfrm>
              <a:off x="5473699" y="4796992"/>
              <a:ext cx="588703" cy="0"/>
            </a:xfrm>
            <a:prstGeom prst="line">
              <a:avLst/>
            </a:prstGeom>
          </p:spPr>
          <p:style>
            <a:lnRef idx="3">
              <a:schemeClr val="dk1"/>
            </a:lnRef>
            <a:fillRef idx="0">
              <a:schemeClr val="dk1"/>
            </a:fillRef>
            <a:effectRef idx="2">
              <a:schemeClr val="dk1"/>
            </a:effectRef>
            <a:fontRef idx="minor">
              <a:schemeClr val="tx1"/>
            </a:fontRef>
          </p:style>
        </p:cxnSp>
        <p:cxnSp>
          <p:nvCxnSpPr>
            <p:cNvPr id="23" name="Connecteur droit 22">
              <a:extLst>
                <a:ext uri="{FF2B5EF4-FFF2-40B4-BE49-F238E27FC236}">
                  <a16:creationId xmlns:a16="http://schemas.microsoft.com/office/drawing/2014/main" id="{A8A9308E-0847-D2C1-F955-2A825D2BA535}"/>
                </a:ext>
              </a:extLst>
            </p:cNvPr>
            <p:cNvCxnSpPr/>
            <p:nvPr/>
          </p:nvCxnSpPr>
          <p:spPr>
            <a:xfrm>
              <a:off x="5768050" y="3736542"/>
              <a:ext cx="0" cy="1067233"/>
            </a:xfrm>
            <a:prstGeom prst="line">
              <a:avLst/>
            </a:prstGeom>
          </p:spPr>
          <p:style>
            <a:lnRef idx="3">
              <a:schemeClr val="dk1"/>
            </a:lnRef>
            <a:fillRef idx="0">
              <a:schemeClr val="dk1"/>
            </a:fillRef>
            <a:effectRef idx="2">
              <a:schemeClr val="dk1"/>
            </a:effectRef>
            <a:fontRef idx="minor">
              <a:schemeClr val="tx1"/>
            </a:fontRef>
          </p:style>
        </p:cxnSp>
      </p:grpSp>
      <p:sp>
        <p:nvSpPr>
          <p:cNvPr id="24" name="ZoneTexte 23">
            <a:extLst>
              <a:ext uri="{FF2B5EF4-FFF2-40B4-BE49-F238E27FC236}">
                <a16:creationId xmlns:a16="http://schemas.microsoft.com/office/drawing/2014/main" id="{BEAFCA83-8D69-7909-2A85-D710158A6968}"/>
              </a:ext>
            </a:extLst>
          </p:cNvPr>
          <p:cNvSpPr txBox="1"/>
          <p:nvPr/>
        </p:nvSpPr>
        <p:spPr>
          <a:xfrm>
            <a:off x="4639886" y="3925963"/>
            <a:ext cx="193113" cy="246221"/>
          </a:xfrm>
          <a:prstGeom prst="rect">
            <a:avLst/>
          </a:prstGeom>
          <a:noFill/>
        </p:spPr>
        <p:txBody>
          <a:bodyPr wrap="square" lIns="0" tIns="0" rIns="0" bIns="0" rtlCol="0">
            <a:spAutoFit/>
          </a:bodyPr>
          <a:lstStyle/>
          <a:p>
            <a:r>
              <a:rPr lang="el-GR" sz="1600" b="0" i="0" dirty="0">
                <a:solidFill>
                  <a:srgbClr val="0095A2"/>
                </a:solidFill>
                <a:effectLst/>
                <a:latin typeface="Google Sans"/>
              </a:rPr>
              <a:t>Θ</a:t>
            </a:r>
            <a:endParaRPr lang="fr-FR" sz="1600" dirty="0">
              <a:solidFill>
                <a:srgbClr val="0095A2"/>
              </a:solidFill>
            </a:endParaRPr>
          </a:p>
        </p:txBody>
      </p:sp>
      <p:sp>
        <p:nvSpPr>
          <p:cNvPr id="25" name="Ellipse 24">
            <a:extLst>
              <a:ext uri="{FF2B5EF4-FFF2-40B4-BE49-F238E27FC236}">
                <a16:creationId xmlns:a16="http://schemas.microsoft.com/office/drawing/2014/main" id="{E0E44750-0DF1-C896-B173-3FE9A5FDD9BD}"/>
              </a:ext>
            </a:extLst>
          </p:cNvPr>
          <p:cNvSpPr/>
          <p:nvPr/>
        </p:nvSpPr>
        <p:spPr>
          <a:xfrm>
            <a:off x="4473134" y="4001430"/>
            <a:ext cx="116133" cy="127362"/>
          </a:xfrm>
          <a:prstGeom prst="ellipse">
            <a:avLst/>
          </a:prstGeom>
          <a:solidFill>
            <a:srgbClr val="009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 en angle 25">
            <a:extLst>
              <a:ext uri="{FF2B5EF4-FFF2-40B4-BE49-F238E27FC236}">
                <a16:creationId xmlns:a16="http://schemas.microsoft.com/office/drawing/2014/main" id="{88554A74-A7C7-13C6-CFE8-383BBF9430F1}"/>
              </a:ext>
            </a:extLst>
          </p:cNvPr>
          <p:cNvCxnSpPr>
            <a:cxnSpLocks/>
          </p:cNvCxnSpPr>
          <p:nvPr/>
        </p:nvCxnSpPr>
        <p:spPr>
          <a:xfrm rot="10800000" flipV="1">
            <a:off x="5017927" y="3602519"/>
            <a:ext cx="2041756" cy="462591"/>
          </a:xfrm>
          <a:prstGeom prst="bentConnector3">
            <a:avLst>
              <a:gd name="adj1" fmla="val -54"/>
            </a:avLst>
          </a:prstGeom>
          <a:ln>
            <a:solidFill>
              <a:srgbClr val="0095A2"/>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BFD24C52-9CA6-3A2A-30F6-C95EA8973088}"/>
              </a:ext>
            </a:extLst>
          </p:cNvPr>
          <p:cNvSpPr txBox="1"/>
          <p:nvPr/>
        </p:nvSpPr>
        <p:spPr>
          <a:xfrm>
            <a:off x="5372075" y="4099336"/>
            <a:ext cx="1842247" cy="261610"/>
          </a:xfrm>
          <a:prstGeom prst="rect">
            <a:avLst/>
          </a:prstGeom>
          <a:noFill/>
        </p:spPr>
        <p:txBody>
          <a:bodyPr wrap="square">
            <a:spAutoFit/>
          </a:bodyPr>
          <a:lstStyle/>
          <a:p>
            <a:r>
              <a:rPr lang="fr-FR" sz="1100" dirty="0" err="1">
                <a:solidFill>
                  <a:srgbClr val="0095A2"/>
                </a:solidFill>
                <a:latin typeface="Arial" panose="020B0604020202020204" pitchFamily="34" charset="0"/>
                <a:cs typeface="Arial" panose="020B0604020202020204" pitchFamily="34" charset="0"/>
              </a:rPr>
              <a:t>Statistical</a:t>
            </a:r>
            <a:r>
              <a:rPr lang="fr-FR" sz="1100" dirty="0">
                <a:solidFill>
                  <a:srgbClr val="0095A2"/>
                </a:solidFill>
                <a:latin typeface="Arial" panose="020B0604020202020204" pitchFamily="34" charset="0"/>
                <a:cs typeface="Arial" panose="020B0604020202020204" pitchFamily="34" charset="0"/>
              </a:rPr>
              <a:t> Methods</a:t>
            </a:r>
          </a:p>
        </p:txBody>
      </p:sp>
      <p:sp>
        <p:nvSpPr>
          <p:cNvPr id="28" name="ZoneTexte 27">
            <a:extLst>
              <a:ext uri="{FF2B5EF4-FFF2-40B4-BE49-F238E27FC236}">
                <a16:creationId xmlns:a16="http://schemas.microsoft.com/office/drawing/2014/main" id="{50636F70-1D26-D9FA-021C-350F149731FC}"/>
              </a:ext>
            </a:extLst>
          </p:cNvPr>
          <p:cNvSpPr txBox="1"/>
          <p:nvPr/>
        </p:nvSpPr>
        <p:spPr>
          <a:xfrm>
            <a:off x="4807014" y="4483364"/>
            <a:ext cx="1911172" cy="200055"/>
          </a:xfrm>
          <a:prstGeom prst="rect">
            <a:avLst/>
          </a:prstGeom>
          <a:noFill/>
        </p:spPr>
        <p:txBody>
          <a:bodyPr wrap="square">
            <a:spAutoFit/>
          </a:bodyPr>
          <a:lstStyle/>
          <a:p>
            <a:r>
              <a:rPr lang="fr-FR" sz="700" dirty="0">
                <a:latin typeface="Arial" panose="020B0604020202020204" pitchFamily="34" charset="0"/>
                <a:cs typeface="Arial" panose="020B0604020202020204" pitchFamily="34" charset="0"/>
              </a:rPr>
              <a:t>LOWER LIMIT</a:t>
            </a:r>
          </a:p>
        </p:txBody>
      </p:sp>
      <p:sp>
        <p:nvSpPr>
          <p:cNvPr id="29" name="ZoneTexte 28">
            <a:extLst>
              <a:ext uri="{FF2B5EF4-FFF2-40B4-BE49-F238E27FC236}">
                <a16:creationId xmlns:a16="http://schemas.microsoft.com/office/drawing/2014/main" id="{3E385BA4-3E36-B0AE-3903-A252CE62ABF8}"/>
              </a:ext>
            </a:extLst>
          </p:cNvPr>
          <p:cNvSpPr txBox="1"/>
          <p:nvPr/>
        </p:nvSpPr>
        <p:spPr>
          <a:xfrm>
            <a:off x="4807014" y="3432637"/>
            <a:ext cx="1911172" cy="200055"/>
          </a:xfrm>
          <a:prstGeom prst="rect">
            <a:avLst/>
          </a:prstGeom>
          <a:noFill/>
        </p:spPr>
        <p:txBody>
          <a:bodyPr wrap="square">
            <a:spAutoFit/>
          </a:bodyPr>
          <a:lstStyle/>
          <a:p>
            <a:r>
              <a:rPr lang="fr-FR" sz="700" dirty="0">
                <a:latin typeface="Arial" panose="020B0604020202020204" pitchFamily="34" charset="0"/>
                <a:cs typeface="Arial" panose="020B0604020202020204" pitchFamily="34" charset="0"/>
              </a:rPr>
              <a:t>UPPER LIMIT</a:t>
            </a:r>
          </a:p>
        </p:txBody>
      </p:sp>
      <p:sp>
        <p:nvSpPr>
          <p:cNvPr id="30" name="ZoneTexte 29">
            <a:extLst>
              <a:ext uri="{FF2B5EF4-FFF2-40B4-BE49-F238E27FC236}">
                <a16:creationId xmlns:a16="http://schemas.microsoft.com/office/drawing/2014/main" id="{18365908-0FB1-E7D3-1323-BB953A2D74D2}"/>
              </a:ext>
            </a:extLst>
          </p:cNvPr>
          <p:cNvSpPr txBox="1"/>
          <p:nvPr/>
        </p:nvSpPr>
        <p:spPr>
          <a:xfrm>
            <a:off x="4060445" y="3291415"/>
            <a:ext cx="1911172" cy="200055"/>
          </a:xfrm>
          <a:prstGeom prst="rect">
            <a:avLst/>
          </a:prstGeom>
          <a:noFill/>
        </p:spPr>
        <p:txBody>
          <a:bodyPr wrap="square">
            <a:spAutoFit/>
          </a:bodyPr>
          <a:lstStyle/>
          <a:p>
            <a:r>
              <a:rPr lang="fr-FR" sz="700" dirty="0">
                <a:latin typeface="Arial" panose="020B0604020202020204" pitchFamily="34" charset="0"/>
                <a:cs typeface="Arial" panose="020B0604020202020204" pitchFamily="34" charset="0"/>
              </a:rPr>
              <a:t>Confidence </a:t>
            </a:r>
            <a:r>
              <a:rPr lang="fr-FR" sz="700" dirty="0" err="1">
                <a:latin typeface="Arial" panose="020B0604020202020204" pitchFamily="34" charset="0"/>
                <a:cs typeface="Arial" panose="020B0604020202020204" pitchFamily="34" charset="0"/>
              </a:rPr>
              <a:t>level</a:t>
            </a:r>
            <a:r>
              <a:rPr lang="fr-FR" sz="700" dirty="0">
                <a:latin typeface="Arial" panose="020B0604020202020204" pitchFamily="34" charset="0"/>
                <a:cs typeface="Arial" panose="020B0604020202020204" pitchFamily="34" charset="0"/>
              </a:rPr>
              <a:t>: 95%</a:t>
            </a:r>
          </a:p>
        </p:txBody>
      </p:sp>
      <p:sp>
        <p:nvSpPr>
          <p:cNvPr id="32" name="Espace réservé du pied de page 2">
            <a:extLst>
              <a:ext uri="{FF2B5EF4-FFF2-40B4-BE49-F238E27FC236}">
                <a16:creationId xmlns:a16="http://schemas.microsoft.com/office/drawing/2014/main" id="{BEE80555-5D7B-4DF6-FF03-265BF2448B1E}"/>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sp>
        <p:nvSpPr>
          <p:cNvPr id="31" name="ZoneTexte 30">
            <a:extLst>
              <a:ext uri="{FF2B5EF4-FFF2-40B4-BE49-F238E27FC236}">
                <a16:creationId xmlns:a16="http://schemas.microsoft.com/office/drawing/2014/main" id="{1DDB99CC-6523-F911-4C4D-41DBF7E2462F}"/>
              </a:ext>
            </a:extLst>
          </p:cNvPr>
          <p:cNvSpPr txBox="1"/>
          <p:nvPr/>
        </p:nvSpPr>
        <p:spPr>
          <a:xfrm>
            <a:off x="6117961" y="3116524"/>
            <a:ext cx="193113" cy="246221"/>
          </a:xfrm>
          <a:prstGeom prst="rect">
            <a:avLst/>
          </a:prstGeom>
          <a:noFill/>
        </p:spPr>
        <p:txBody>
          <a:bodyPr wrap="square" lIns="0" tIns="0" rIns="0" bIns="0" rtlCol="0">
            <a:spAutoFit/>
          </a:bodyPr>
          <a:lstStyle/>
          <a:p>
            <a:pPr algn="r"/>
            <a:r>
              <a:rPr lang="el-GR" sz="1600" b="0" i="0" dirty="0">
                <a:solidFill>
                  <a:srgbClr val="0095A2"/>
                </a:solidFill>
                <a:effectLst/>
                <a:latin typeface="Arial" panose="020B0604020202020204" pitchFamily="34" charset="0"/>
                <a:cs typeface="Arial" panose="020B0604020202020204" pitchFamily="34" charset="0"/>
              </a:rPr>
              <a:t>Θ</a:t>
            </a:r>
            <a:endParaRPr lang="fr-FR" sz="1600" dirty="0">
              <a:solidFill>
                <a:srgbClr val="0095A2"/>
              </a:solidFill>
              <a:latin typeface="Arial" panose="020B0604020202020204" pitchFamily="34" charset="0"/>
              <a:cs typeface="Arial" panose="020B0604020202020204" pitchFamily="34" charset="0"/>
            </a:endParaRPr>
          </a:p>
        </p:txBody>
      </p:sp>
      <p:sp>
        <p:nvSpPr>
          <p:cNvPr id="33" name="ZoneTexte 32">
            <a:extLst>
              <a:ext uri="{FF2B5EF4-FFF2-40B4-BE49-F238E27FC236}">
                <a16:creationId xmlns:a16="http://schemas.microsoft.com/office/drawing/2014/main" id="{EAEFCCF9-08C4-A7DF-66FD-5EB0D2D602AE}"/>
              </a:ext>
            </a:extLst>
          </p:cNvPr>
          <p:cNvSpPr txBox="1"/>
          <p:nvPr/>
        </p:nvSpPr>
        <p:spPr>
          <a:xfrm>
            <a:off x="6214518" y="2826528"/>
            <a:ext cx="1740990" cy="246221"/>
          </a:xfrm>
          <a:prstGeom prst="rect">
            <a:avLst/>
          </a:prstGeom>
          <a:noFill/>
          <a:ln>
            <a:solidFill>
              <a:srgbClr val="0095A2"/>
            </a:solidFill>
          </a:ln>
        </p:spPr>
        <p:txBody>
          <a:bodyPr wrap="square">
            <a:spAutoFit/>
          </a:bodyPr>
          <a:lstStyle/>
          <a:p>
            <a:r>
              <a:rPr lang="fr-FR" sz="1000" dirty="0">
                <a:solidFill>
                  <a:srgbClr val="0095A2"/>
                </a:solidFill>
                <a:latin typeface="Arial" panose="020B0604020202020204" pitchFamily="34" charset="0"/>
                <a:cs typeface="Arial" panose="020B0604020202020204" pitchFamily="34" charset="0"/>
              </a:rPr>
              <a:t>      Population Indicator</a:t>
            </a:r>
          </a:p>
        </p:txBody>
      </p:sp>
      <p:sp>
        <p:nvSpPr>
          <p:cNvPr id="34" name="ZoneTexte 33">
            <a:extLst>
              <a:ext uri="{FF2B5EF4-FFF2-40B4-BE49-F238E27FC236}">
                <a16:creationId xmlns:a16="http://schemas.microsoft.com/office/drawing/2014/main" id="{3CDA7FF7-11F3-44D1-8098-ED27F29F9A96}"/>
              </a:ext>
            </a:extLst>
          </p:cNvPr>
          <p:cNvSpPr txBox="1"/>
          <p:nvPr/>
        </p:nvSpPr>
        <p:spPr>
          <a:xfrm>
            <a:off x="6239982" y="3085181"/>
            <a:ext cx="1667269" cy="400110"/>
          </a:xfrm>
          <a:prstGeom prst="rect">
            <a:avLst/>
          </a:prstGeom>
          <a:noFill/>
        </p:spPr>
        <p:txBody>
          <a:bodyPr wrap="square">
            <a:spAutoFit/>
          </a:bodyPr>
          <a:lstStyle/>
          <a:p>
            <a:pPr algn="ctr"/>
            <a:r>
              <a:rPr lang="fr-FR" sz="1000" dirty="0" err="1">
                <a:solidFill>
                  <a:srgbClr val="0095A2"/>
                </a:solidFill>
                <a:latin typeface="Arial" panose="020B0604020202020204" pitchFamily="34" charset="0"/>
                <a:cs typeface="Arial" panose="020B0604020202020204" pitchFamily="34" charset="0"/>
              </a:rPr>
              <a:t>Mean</a:t>
            </a:r>
            <a:r>
              <a:rPr lang="fr-FR" sz="1000" dirty="0">
                <a:solidFill>
                  <a:srgbClr val="0095A2"/>
                </a:solidFill>
                <a:latin typeface="Arial" panose="020B0604020202020204" pitchFamily="34" charset="0"/>
                <a:cs typeface="Arial" panose="020B0604020202020204" pitchFamily="34" charset="0"/>
              </a:rPr>
              <a:t>, </a:t>
            </a:r>
            <a:r>
              <a:rPr lang="fr-FR" sz="1000" dirty="0" err="1">
                <a:solidFill>
                  <a:srgbClr val="0095A2"/>
                </a:solidFill>
                <a:latin typeface="Arial" panose="020B0604020202020204" pitchFamily="34" charset="0"/>
                <a:cs typeface="Arial" panose="020B0604020202020204" pitchFamily="34" charset="0"/>
              </a:rPr>
              <a:t>median</a:t>
            </a:r>
            <a:r>
              <a:rPr lang="fr-FR" sz="1000" dirty="0">
                <a:solidFill>
                  <a:srgbClr val="0095A2"/>
                </a:solidFill>
                <a:latin typeface="Arial" panose="020B0604020202020204" pitchFamily="34" charset="0"/>
                <a:cs typeface="Arial" panose="020B0604020202020204" pitchFamily="34" charset="0"/>
              </a:rPr>
              <a:t>, </a:t>
            </a:r>
          </a:p>
          <a:p>
            <a:pPr algn="ctr"/>
            <a:r>
              <a:rPr lang="fr-FR" sz="1000" dirty="0">
                <a:solidFill>
                  <a:srgbClr val="0095A2"/>
                </a:solidFill>
                <a:latin typeface="Arial" panose="020B0604020202020204" pitchFamily="34" charset="0"/>
                <a:cs typeface="Arial" panose="020B0604020202020204" pitchFamily="34" charset="0"/>
              </a:rPr>
              <a:t>percentiles/proportion … ?</a:t>
            </a:r>
          </a:p>
        </p:txBody>
      </p:sp>
      <p:sp>
        <p:nvSpPr>
          <p:cNvPr id="36" name="Espace réservé du numéro de diapositive 35">
            <a:extLst>
              <a:ext uri="{FF2B5EF4-FFF2-40B4-BE49-F238E27FC236}">
                <a16:creationId xmlns:a16="http://schemas.microsoft.com/office/drawing/2014/main" id="{E17079DD-48BE-1442-194C-7B2B4BB5AC43}"/>
              </a:ext>
            </a:extLst>
          </p:cNvPr>
          <p:cNvSpPr>
            <a:spLocks noGrp="1"/>
          </p:cNvSpPr>
          <p:nvPr>
            <p:ph type="sldNum" sz="quarter" idx="12"/>
          </p:nvPr>
        </p:nvSpPr>
        <p:spPr/>
        <p:txBody>
          <a:bodyPr/>
          <a:lstStyle/>
          <a:p>
            <a:fld id="{914D05D1-80DD-4F3B-9820-7235810BE0FD}" type="slidenum">
              <a:rPr lang="en-US" noProof="0" smtClean="0"/>
              <a:pPr/>
              <a:t>14</a:t>
            </a:fld>
            <a:endParaRPr lang="en-US" noProof="0" dirty="0"/>
          </a:p>
        </p:txBody>
      </p:sp>
      <p:grpSp>
        <p:nvGrpSpPr>
          <p:cNvPr id="37" name="Groupe 36">
            <a:extLst>
              <a:ext uri="{FF2B5EF4-FFF2-40B4-BE49-F238E27FC236}">
                <a16:creationId xmlns:a16="http://schemas.microsoft.com/office/drawing/2014/main" id="{9EDD4841-98C2-262E-0F8A-D6D65716F900}"/>
              </a:ext>
            </a:extLst>
          </p:cNvPr>
          <p:cNvGrpSpPr/>
          <p:nvPr/>
        </p:nvGrpSpPr>
        <p:grpSpPr>
          <a:xfrm>
            <a:off x="5859921" y="180960"/>
            <a:ext cx="1184302" cy="384366"/>
            <a:chOff x="3246242" y="2984594"/>
            <a:chExt cx="2802005" cy="972366"/>
          </a:xfrm>
        </p:grpSpPr>
        <p:pic>
          <p:nvPicPr>
            <p:cNvPr id="38" name="Picture 2">
              <a:extLst>
                <a:ext uri="{FF2B5EF4-FFF2-40B4-BE49-F238E27FC236}">
                  <a16:creationId xmlns:a16="http://schemas.microsoft.com/office/drawing/2014/main" id="{EB7553EF-E816-F1F7-E645-A52CBE3C5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Ampere Logo PNG Vectors Free Download">
              <a:extLst>
                <a:ext uri="{FF2B5EF4-FFF2-40B4-BE49-F238E27FC236}">
                  <a16:creationId xmlns:a16="http://schemas.microsoft.com/office/drawing/2014/main" id="{F59C7120-6FEE-0E16-FE9E-622634540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a:extLst>
                <a:ext uri="{FF2B5EF4-FFF2-40B4-BE49-F238E27FC236}">
                  <a16:creationId xmlns:a16="http://schemas.microsoft.com/office/drawing/2014/main" id="{0D38506E-F295-0CB9-A931-CF1FF8B90BA9}"/>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2475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11">
            <a:extLst>
              <a:ext uri="{FF2B5EF4-FFF2-40B4-BE49-F238E27FC236}">
                <a16:creationId xmlns:a16="http://schemas.microsoft.com/office/drawing/2014/main" id="{C0199B7A-EBE3-B7A4-6685-ACE3F3629BEA}"/>
              </a:ext>
            </a:extLst>
          </p:cNvPr>
          <p:cNvCxnSpPr>
            <a:cxnSpLocks/>
          </p:cNvCxnSpPr>
          <p:nvPr/>
        </p:nvCxnSpPr>
        <p:spPr>
          <a:xfrm flipH="1" flipV="1">
            <a:off x="4756250" y="1512277"/>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AutoShape 2">
            <a:extLst>
              <a:ext uri="{FF2B5EF4-FFF2-40B4-BE49-F238E27FC236}">
                <a16:creationId xmlns:a16="http://schemas.microsoft.com/office/drawing/2014/main" id="{D7205C38-4E1D-D6EF-C519-FA6238EFC6EF}"/>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DEFINITION</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ZoneTexte 13">
            <a:extLst>
              <a:ext uri="{FF2B5EF4-FFF2-40B4-BE49-F238E27FC236}">
                <a16:creationId xmlns:a16="http://schemas.microsoft.com/office/drawing/2014/main" id="{63D02438-F11A-0E4E-F6D1-9BFCB79F352D}"/>
              </a:ext>
            </a:extLst>
          </p:cNvPr>
          <p:cNvSpPr txBox="1"/>
          <p:nvPr/>
        </p:nvSpPr>
        <p:spPr>
          <a:xfrm>
            <a:off x="247650" y="711267"/>
            <a:ext cx="8234381" cy="400110"/>
          </a:xfrm>
          <a:prstGeom prst="rect">
            <a:avLst/>
          </a:prstGeom>
          <a:noFill/>
        </p:spPr>
        <p:txBody>
          <a:bodyPr wrap="square">
            <a:spAutoFit/>
          </a:bodyPr>
          <a:lstStyle/>
          <a:p>
            <a:r>
              <a:rPr lang="en-US" sz="1000" dirty="0">
                <a:solidFill>
                  <a:srgbClr val="181818"/>
                </a:solidFill>
                <a:effectLst/>
                <a:latin typeface="Arial" panose="020B0604020202020204" pitchFamily="34" charset="0"/>
                <a:ea typeface="NouvelR KR" pitchFamily="2" charset="-127"/>
                <a:cs typeface="Arial" panose="020B0604020202020204" pitchFamily="34" charset="0"/>
              </a:rPr>
              <a:t>An interval of confidence is a statistical estimation based on a sample of the population, indicating a range of values where the true population indicator  is likely to be contained, commonly expressed with a confidence level, such as 95%.</a:t>
            </a:r>
            <a:endParaRPr lang="en-US" sz="1000" dirty="0">
              <a:solidFill>
                <a:srgbClr val="181818"/>
              </a:solidFill>
              <a:latin typeface="Arial" panose="020B0604020202020204" pitchFamily="34" charset="0"/>
              <a:ea typeface="NouvelR KR" pitchFamily="2" charset="-127"/>
              <a:cs typeface="Arial" panose="020B0604020202020204" pitchFamily="34" charset="0"/>
            </a:endParaRPr>
          </a:p>
        </p:txBody>
      </p:sp>
      <p:cxnSp>
        <p:nvCxnSpPr>
          <p:cNvPr id="2" name="Connecteur droit 1">
            <a:extLst>
              <a:ext uri="{FF2B5EF4-FFF2-40B4-BE49-F238E27FC236}">
                <a16:creationId xmlns:a16="http://schemas.microsoft.com/office/drawing/2014/main" id="{77F37F30-0A7D-5F69-DDD4-DC4CCA5F6712}"/>
              </a:ext>
            </a:extLst>
          </p:cNvPr>
          <p:cNvCxnSpPr>
            <a:cxnSpLocks/>
          </p:cNvCxnSpPr>
          <p:nvPr/>
        </p:nvCxnSpPr>
        <p:spPr>
          <a:xfrm flipH="1" flipV="1">
            <a:off x="5025191" y="1559342"/>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AutoShape 2">
            <a:extLst>
              <a:ext uri="{FF2B5EF4-FFF2-40B4-BE49-F238E27FC236}">
                <a16:creationId xmlns:a16="http://schemas.microsoft.com/office/drawing/2014/main" id="{AB6243AA-4CA2-5C8E-BD93-41FE8C5E2CD8}"/>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a:extLst>
              <a:ext uri="{FF2B5EF4-FFF2-40B4-BE49-F238E27FC236}">
                <a16:creationId xmlns:a16="http://schemas.microsoft.com/office/drawing/2014/main" id="{4B365B44-1CD7-7083-C2EF-D114821F4362}"/>
              </a:ext>
            </a:extLst>
          </p:cNvPr>
          <p:cNvPicPr>
            <a:picLocks noChangeAspect="1"/>
          </p:cNvPicPr>
          <p:nvPr/>
        </p:nvPicPr>
        <p:blipFill>
          <a:blip r:embed="rId3"/>
          <a:stretch>
            <a:fillRect/>
          </a:stretch>
        </p:blipFill>
        <p:spPr>
          <a:xfrm>
            <a:off x="948225" y="1300715"/>
            <a:ext cx="2025512" cy="1778985"/>
          </a:xfrm>
          <a:prstGeom prst="rect">
            <a:avLst/>
          </a:prstGeom>
        </p:spPr>
      </p:pic>
      <p:pic>
        <p:nvPicPr>
          <p:cNvPr id="15" name="Picture 2" descr="Como interpretar o intervalo de confiança? | Fernanda Peres | Estatística  aplicada">
            <a:extLst>
              <a:ext uri="{FF2B5EF4-FFF2-40B4-BE49-F238E27FC236}">
                <a16:creationId xmlns:a16="http://schemas.microsoft.com/office/drawing/2014/main" id="{85AAC52D-89CF-0E8E-65D5-54220A3451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040" t="8467" b="42117"/>
          <a:stretch/>
        </p:blipFill>
        <p:spPr bwMode="auto">
          <a:xfrm>
            <a:off x="6371638" y="1541024"/>
            <a:ext cx="1478550" cy="1164881"/>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294C6D71-D1AB-76B5-C287-F9AB46EA9A0B}"/>
              </a:ext>
            </a:extLst>
          </p:cNvPr>
          <p:cNvSpPr txBox="1"/>
          <p:nvPr/>
        </p:nvSpPr>
        <p:spPr>
          <a:xfrm>
            <a:off x="4085802" y="1825044"/>
            <a:ext cx="939389" cy="261610"/>
          </a:xfrm>
          <a:prstGeom prst="rect">
            <a:avLst/>
          </a:prstGeom>
          <a:noFill/>
        </p:spPr>
        <p:txBody>
          <a:bodyPr wrap="square">
            <a:spAutoFit/>
          </a:bodyPr>
          <a:lstStyle/>
          <a:p>
            <a:r>
              <a:rPr lang="fr-FR" sz="1100" dirty="0">
                <a:latin typeface="Arial" panose="020B0604020202020204" pitchFamily="34" charset="0"/>
                <a:cs typeface="Arial" panose="020B0604020202020204" pitchFamily="34" charset="0"/>
              </a:rPr>
              <a:t>SAMPLING</a:t>
            </a:r>
          </a:p>
        </p:txBody>
      </p:sp>
      <p:cxnSp>
        <p:nvCxnSpPr>
          <p:cNvPr id="17" name="Connecteur droit avec flèche 16">
            <a:extLst>
              <a:ext uri="{FF2B5EF4-FFF2-40B4-BE49-F238E27FC236}">
                <a16:creationId xmlns:a16="http://schemas.microsoft.com/office/drawing/2014/main" id="{2AFD4C74-D3C0-BF2D-0BDD-7654A66582B9}"/>
              </a:ext>
            </a:extLst>
          </p:cNvPr>
          <p:cNvCxnSpPr>
            <a:cxnSpLocks/>
          </p:cNvCxnSpPr>
          <p:nvPr/>
        </p:nvCxnSpPr>
        <p:spPr>
          <a:xfrm>
            <a:off x="3306570" y="2123465"/>
            <a:ext cx="27322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ZoneTexte 17">
            <a:extLst>
              <a:ext uri="{FF2B5EF4-FFF2-40B4-BE49-F238E27FC236}">
                <a16:creationId xmlns:a16="http://schemas.microsoft.com/office/drawing/2014/main" id="{E2A7FEE1-68D6-2C9C-5D53-AE63415D2331}"/>
              </a:ext>
            </a:extLst>
          </p:cNvPr>
          <p:cNvSpPr txBox="1"/>
          <p:nvPr/>
        </p:nvSpPr>
        <p:spPr>
          <a:xfrm>
            <a:off x="6587247" y="1313121"/>
            <a:ext cx="968521" cy="246221"/>
          </a:xfrm>
          <a:prstGeom prst="rect">
            <a:avLst/>
          </a:prstGeom>
          <a:noFill/>
        </p:spPr>
        <p:txBody>
          <a:bodyPr wrap="square">
            <a:spAutoFit/>
          </a:bodyPr>
          <a:lstStyle/>
          <a:p>
            <a:pPr lvl="0"/>
            <a:r>
              <a:rPr lang="en-GB" sz="1000" b="1" spc="300" dirty="0"/>
              <a:t>SAMPLE</a:t>
            </a:r>
            <a:endParaRPr lang="en-GB" sz="1400" b="1" spc="300" dirty="0"/>
          </a:p>
        </p:txBody>
      </p:sp>
      <p:grpSp>
        <p:nvGrpSpPr>
          <p:cNvPr id="20" name="Groupe 19">
            <a:extLst>
              <a:ext uri="{FF2B5EF4-FFF2-40B4-BE49-F238E27FC236}">
                <a16:creationId xmlns:a16="http://schemas.microsoft.com/office/drawing/2014/main" id="{4F0A2760-C252-04BE-DE35-45FE845554A6}"/>
              </a:ext>
            </a:extLst>
          </p:cNvPr>
          <p:cNvGrpSpPr/>
          <p:nvPr/>
        </p:nvGrpSpPr>
        <p:grpSpPr>
          <a:xfrm>
            <a:off x="4244297" y="3531495"/>
            <a:ext cx="588704" cy="1067233"/>
            <a:chOff x="5473699" y="3736542"/>
            <a:chExt cx="588704" cy="1067233"/>
          </a:xfrm>
        </p:grpSpPr>
        <p:cxnSp>
          <p:nvCxnSpPr>
            <p:cNvPr id="21" name="Connecteur droit 20">
              <a:extLst>
                <a:ext uri="{FF2B5EF4-FFF2-40B4-BE49-F238E27FC236}">
                  <a16:creationId xmlns:a16="http://schemas.microsoft.com/office/drawing/2014/main" id="{128D543F-1A69-7414-5C28-500A35C0A9E9}"/>
                </a:ext>
              </a:extLst>
            </p:cNvPr>
            <p:cNvCxnSpPr>
              <a:cxnSpLocks/>
            </p:cNvCxnSpPr>
            <p:nvPr/>
          </p:nvCxnSpPr>
          <p:spPr>
            <a:xfrm>
              <a:off x="5473700" y="3736542"/>
              <a:ext cx="588703" cy="0"/>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a:extLst>
                <a:ext uri="{FF2B5EF4-FFF2-40B4-BE49-F238E27FC236}">
                  <a16:creationId xmlns:a16="http://schemas.microsoft.com/office/drawing/2014/main" id="{E17CF67D-A337-8A52-D7FF-E6B6C48D40C4}"/>
                </a:ext>
              </a:extLst>
            </p:cNvPr>
            <p:cNvCxnSpPr>
              <a:cxnSpLocks/>
            </p:cNvCxnSpPr>
            <p:nvPr/>
          </p:nvCxnSpPr>
          <p:spPr>
            <a:xfrm>
              <a:off x="5473699" y="4796992"/>
              <a:ext cx="588703" cy="0"/>
            </a:xfrm>
            <a:prstGeom prst="line">
              <a:avLst/>
            </a:prstGeom>
          </p:spPr>
          <p:style>
            <a:lnRef idx="3">
              <a:schemeClr val="dk1"/>
            </a:lnRef>
            <a:fillRef idx="0">
              <a:schemeClr val="dk1"/>
            </a:fillRef>
            <a:effectRef idx="2">
              <a:schemeClr val="dk1"/>
            </a:effectRef>
            <a:fontRef idx="minor">
              <a:schemeClr val="tx1"/>
            </a:fontRef>
          </p:style>
        </p:cxnSp>
        <p:cxnSp>
          <p:nvCxnSpPr>
            <p:cNvPr id="23" name="Connecteur droit 22">
              <a:extLst>
                <a:ext uri="{FF2B5EF4-FFF2-40B4-BE49-F238E27FC236}">
                  <a16:creationId xmlns:a16="http://schemas.microsoft.com/office/drawing/2014/main" id="{A8A9308E-0847-D2C1-F955-2A825D2BA535}"/>
                </a:ext>
              </a:extLst>
            </p:cNvPr>
            <p:cNvCxnSpPr/>
            <p:nvPr/>
          </p:nvCxnSpPr>
          <p:spPr>
            <a:xfrm>
              <a:off x="5768050" y="3736542"/>
              <a:ext cx="0" cy="1067233"/>
            </a:xfrm>
            <a:prstGeom prst="line">
              <a:avLst/>
            </a:prstGeom>
          </p:spPr>
          <p:style>
            <a:lnRef idx="3">
              <a:schemeClr val="dk1"/>
            </a:lnRef>
            <a:fillRef idx="0">
              <a:schemeClr val="dk1"/>
            </a:fillRef>
            <a:effectRef idx="2">
              <a:schemeClr val="dk1"/>
            </a:effectRef>
            <a:fontRef idx="minor">
              <a:schemeClr val="tx1"/>
            </a:fontRef>
          </p:style>
        </p:cxnSp>
      </p:grpSp>
      <p:sp>
        <p:nvSpPr>
          <p:cNvPr id="24" name="ZoneTexte 23">
            <a:extLst>
              <a:ext uri="{FF2B5EF4-FFF2-40B4-BE49-F238E27FC236}">
                <a16:creationId xmlns:a16="http://schemas.microsoft.com/office/drawing/2014/main" id="{BEAFCA83-8D69-7909-2A85-D710158A6968}"/>
              </a:ext>
            </a:extLst>
          </p:cNvPr>
          <p:cNvSpPr txBox="1"/>
          <p:nvPr/>
        </p:nvSpPr>
        <p:spPr>
          <a:xfrm>
            <a:off x="4639886" y="3925963"/>
            <a:ext cx="193113" cy="246221"/>
          </a:xfrm>
          <a:prstGeom prst="rect">
            <a:avLst/>
          </a:prstGeom>
          <a:noFill/>
        </p:spPr>
        <p:txBody>
          <a:bodyPr wrap="square" lIns="0" tIns="0" rIns="0" bIns="0" rtlCol="0">
            <a:spAutoFit/>
          </a:bodyPr>
          <a:lstStyle/>
          <a:p>
            <a:r>
              <a:rPr lang="el-GR" sz="1600" b="0" i="0" dirty="0">
                <a:solidFill>
                  <a:srgbClr val="0095A2"/>
                </a:solidFill>
                <a:effectLst/>
                <a:latin typeface="Google Sans"/>
              </a:rPr>
              <a:t>Θ</a:t>
            </a:r>
            <a:endParaRPr lang="fr-FR" sz="1600" dirty="0">
              <a:solidFill>
                <a:srgbClr val="0095A2"/>
              </a:solidFill>
            </a:endParaRPr>
          </a:p>
        </p:txBody>
      </p:sp>
      <p:sp>
        <p:nvSpPr>
          <p:cNvPr id="25" name="Ellipse 24">
            <a:extLst>
              <a:ext uri="{FF2B5EF4-FFF2-40B4-BE49-F238E27FC236}">
                <a16:creationId xmlns:a16="http://schemas.microsoft.com/office/drawing/2014/main" id="{E0E44750-0DF1-C896-B173-3FE9A5FDD9BD}"/>
              </a:ext>
            </a:extLst>
          </p:cNvPr>
          <p:cNvSpPr/>
          <p:nvPr/>
        </p:nvSpPr>
        <p:spPr>
          <a:xfrm>
            <a:off x="4473134" y="4001430"/>
            <a:ext cx="116133" cy="127362"/>
          </a:xfrm>
          <a:prstGeom prst="ellipse">
            <a:avLst/>
          </a:prstGeom>
          <a:solidFill>
            <a:srgbClr val="009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ZoneTexte 27">
            <a:extLst>
              <a:ext uri="{FF2B5EF4-FFF2-40B4-BE49-F238E27FC236}">
                <a16:creationId xmlns:a16="http://schemas.microsoft.com/office/drawing/2014/main" id="{50636F70-1D26-D9FA-021C-350F149731FC}"/>
              </a:ext>
            </a:extLst>
          </p:cNvPr>
          <p:cNvSpPr txBox="1"/>
          <p:nvPr/>
        </p:nvSpPr>
        <p:spPr>
          <a:xfrm>
            <a:off x="4807014" y="4483364"/>
            <a:ext cx="1911172" cy="200055"/>
          </a:xfrm>
          <a:prstGeom prst="rect">
            <a:avLst/>
          </a:prstGeom>
          <a:noFill/>
        </p:spPr>
        <p:txBody>
          <a:bodyPr wrap="square">
            <a:spAutoFit/>
          </a:bodyPr>
          <a:lstStyle/>
          <a:p>
            <a:r>
              <a:rPr lang="fr-FR" sz="700" dirty="0">
                <a:latin typeface="Arial" panose="020B0604020202020204" pitchFamily="34" charset="0"/>
                <a:cs typeface="Arial" panose="020B0604020202020204" pitchFamily="34" charset="0"/>
              </a:rPr>
              <a:t>LOWER LIMIT</a:t>
            </a:r>
          </a:p>
        </p:txBody>
      </p:sp>
      <p:sp>
        <p:nvSpPr>
          <p:cNvPr id="29" name="ZoneTexte 28">
            <a:extLst>
              <a:ext uri="{FF2B5EF4-FFF2-40B4-BE49-F238E27FC236}">
                <a16:creationId xmlns:a16="http://schemas.microsoft.com/office/drawing/2014/main" id="{3E385BA4-3E36-B0AE-3903-A252CE62ABF8}"/>
              </a:ext>
            </a:extLst>
          </p:cNvPr>
          <p:cNvSpPr txBox="1"/>
          <p:nvPr/>
        </p:nvSpPr>
        <p:spPr>
          <a:xfrm>
            <a:off x="4807014" y="3432637"/>
            <a:ext cx="1911172" cy="200055"/>
          </a:xfrm>
          <a:prstGeom prst="rect">
            <a:avLst/>
          </a:prstGeom>
          <a:noFill/>
        </p:spPr>
        <p:txBody>
          <a:bodyPr wrap="square">
            <a:spAutoFit/>
          </a:bodyPr>
          <a:lstStyle/>
          <a:p>
            <a:r>
              <a:rPr lang="fr-FR" sz="700" dirty="0">
                <a:latin typeface="Arial" panose="020B0604020202020204" pitchFamily="34" charset="0"/>
                <a:cs typeface="Arial" panose="020B0604020202020204" pitchFamily="34" charset="0"/>
              </a:rPr>
              <a:t>UPPER LIMIT</a:t>
            </a:r>
          </a:p>
        </p:txBody>
      </p:sp>
      <p:sp>
        <p:nvSpPr>
          <p:cNvPr id="30" name="ZoneTexte 29">
            <a:extLst>
              <a:ext uri="{FF2B5EF4-FFF2-40B4-BE49-F238E27FC236}">
                <a16:creationId xmlns:a16="http://schemas.microsoft.com/office/drawing/2014/main" id="{18365908-0FB1-E7D3-1323-BB953A2D74D2}"/>
              </a:ext>
            </a:extLst>
          </p:cNvPr>
          <p:cNvSpPr txBox="1"/>
          <p:nvPr/>
        </p:nvSpPr>
        <p:spPr>
          <a:xfrm>
            <a:off x="4060445" y="3291415"/>
            <a:ext cx="1911172" cy="200055"/>
          </a:xfrm>
          <a:prstGeom prst="rect">
            <a:avLst/>
          </a:prstGeom>
          <a:noFill/>
        </p:spPr>
        <p:txBody>
          <a:bodyPr wrap="square">
            <a:spAutoFit/>
          </a:bodyPr>
          <a:lstStyle/>
          <a:p>
            <a:r>
              <a:rPr lang="fr-FR" sz="700" dirty="0">
                <a:latin typeface="Arial" panose="020B0604020202020204" pitchFamily="34" charset="0"/>
                <a:cs typeface="Arial" panose="020B0604020202020204" pitchFamily="34" charset="0"/>
              </a:rPr>
              <a:t>Confidence </a:t>
            </a:r>
            <a:r>
              <a:rPr lang="fr-FR" sz="700" dirty="0" err="1">
                <a:latin typeface="Arial" panose="020B0604020202020204" pitchFamily="34" charset="0"/>
                <a:cs typeface="Arial" panose="020B0604020202020204" pitchFamily="34" charset="0"/>
              </a:rPr>
              <a:t>level</a:t>
            </a:r>
            <a:r>
              <a:rPr lang="fr-FR" sz="700" dirty="0">
                <a:latin typeface="Arial" panose="020B0604020202020204" pitchFamily="34" charset="0"/>
                <a:cs typeface="Arial" panose="020B0604020202020204" pitchFamily="34" charset="0"/>
              </a:rPr>
              <a:t>: 95%</a:t>
            </a:r>
          </a:p>
        </p:txBody>
      </p:sp>
      <p:cxnSp>
        <p:nvCxnSpPr>
          <p:cNvPr id="31" name="Connecteur droit avec flèche 30">
            <a:extLst>
              <a:ext uri="{FF2B5EF4-FFF2-40B4-BE49-F238E27FC236}">
                <a16:creationId xmlns:a16="http://schemas.microsoft.com/office/drawing/2014/main" id="{A6B8243B-47A5-B1B8-A7DB-41F0791F806C}"/>
              </a:ext>
            </a:extLst>
          </p:cNvPr>
          <p:cNvCxnSpPr>
            <a:cxnSpLocks/>
          </p:cNvCxnSpPr>
          <p:nvPr/>
        </p:nvCxnSpPr>
        <p:spPr>
          <a:xfrm>
            <a:off x="2758932" y="2826639"/>
            <a:ext cx="1520095" cy="1174791"/>
          </a:xfrm>
          <a:prstGeom prst="straightConnector1">
            <a:avLst/>
          </a:prstGeom>
          <a:ln>
            <a:solidFill>
              <a:srgbClr val="104174"/>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531B2BD6-CBE9-3E28-E84F-D87E64C63B37}"/>
              </a:ext>
            </a:extLst>
          </p:cNvPr>
          <p:cNvSpPr txBox="1"/>
          <p:nvPr/>
        </p:nvSpPr>
        <p:spPr>
          <a:xfrm>
            <a:off x="2402050" y="3754633"/>
            <a:ext cx="1842247" cy="261610"/>
          </a:xfrm>
          <a:prstGeom prst="rect">
            <a:avLst/>
          </a:prstGeom>
          <a:noFill/>
        </p:spPr>
        <p:txBody>
          <a:bodyPr wrap="square">
            <a:spAutoFit/>
          </a:bodyPr>
          <a:lstStyle/>
          <a:p>
            <a:r>
              <a:rPr lang="fr-FR" sz="1100" dirty="0">
                <a:solidFill>
                  <a:srgbClr val="104174"/>
                </a:solidFill>
                <a:latin typeface="Arial" panose="020B0604020202020204" pitchFamily="34" charset="0"/>
                <a:cs typeface="Arial" panose="020B0604020202020204" pitchFamily="34" charset="0"/>
              </a:rPr>
              <a:t>± </a:t>
            </a:r>
            <a:r>
              <a:rPr lang="fr-FR" sz="1100" dirty="0" err="1">
                <a:solidFill>
                  <a:srgbClr val="104174"/>
                </a:solidFill>
                <a:latin typeface="Arial" panose="020B0604020202020204" pitchFamily="34" charset="0"/>
                <a:cs typeface="Arial" panose="020B0604020202020204" pitchFamily="34" charset="0"/>
              </a:rPr>
              <a:t>Margin</a:t>
            </a:r>
            <a:r>
              <a:rPr lang="fr-FR" sz="1100" dirty="0">
                <a:solidFill>
                  <a:srgbClr val="104174"/>
                </a:solidFill>
                <a:latin typeface="Arial" panose="020B0604020202020204" pitchFamily="34" charset="0"/>
                <a:cs typeface="Arial" panose="020B0604020202020204" pitchFamily="34" charset="0"/>
              </a:rPr>
              <a:t> of </a:t>
            </a:r>
            <a:r>
              <a:rPr lang="fr-FR" sz="1100" dirty="0" err="1">
                <a:solidFill>
                  <a:srgbClr val="104174"/>
                </a:solidFill>
                <a:latin typeface="Arial" panose="020B0604020202020204" pitchFamily="34" charset="0"/>
                <a:cs typeface="Arial" panose="020B0604020202020204" pitchFamily="34" charset="0"/>
              </a:rPr>
              <a:t>Error</a:t>
            </a:r>
            <a:endParaRPr lang="fr-FR" sz="1100" dirty="0">
              <a:solidFill>
                <a:srgbClr val="104174"/>
              </a:solidFill>
              <a:latin typeface="Arial" panose="020B0604020202020204" pitchFamily="34" charset="0"/>
              <a:cs typeface="Arial" panose="020B0604020202020204" pitchFamily="34" charset="0"/>
            </a:endParaRPr>
          </a:p>
        </p:txBody>
      </p:sp>
      <p:sp>
        <p:nvSpPr>
          <p:cNvPr id="33" name="ZoneTexte 32">
            <a:extLst>
              <a:ext uri="{FF2B5EF4-FFF2-40B4-BE49-F238E27FC236}">
                <a16:creationId xmlns:a16="http://schemas.microsoft.com/office/drawing/2014/main" id="{C8F70350-042C-2739-2281-92CFA2FF29D7}"/>
              </a:ext>
            </a:extLst>
          </p:cNvPr>
          <p:cNvSpPr txBox="1"/>
          <p:nvPr/>
        </p:nvSpPr>
        <p:spPr>
          <a:xfrm>
            <a:off x="792293" y="3758309"/>
            <a:ext cx="1842247" cy="261610"/>
          </a:xfrm>
          <a:prstGeom prst="rect">
            <a:avLst/>
          </a:prstGeom>
          <a:noFill/>
        </p:spPr>
        <p:txBody>
          <a:bodyPr wrap="square">
            <a:spAutoFit/>
          </a:bodyPr>
          <a:lstStyle/>
          <a:p>
            <a:r>
              <a:rPr lang="fr-FR" sz="1100" dirty="0">
                <a:solidFill>
                  <a:srgbClr val="104174"/>
                </a:solidFill>
                <a:latin typeface="Arial" panose="020B0604020202020204" pitchFamily="34" charset="0"/>
                <a:cs typeface="Arial" panose="020B0604020202020204" pitchFamily="34" charset="0"/>
              </a:rPr>
              <a:t>Confidence </a:t>
            </a:r>
            <a:r>
              <a:rPr lang="fr-FR" sz="1100" dirty="0" err="1">
                <a:solidFill>
                  <a:srgbClr val="104174"/>
                </a:solidFill>
                <a:latin typeface="Arial" panose="020B0604020202020204" pitchFamily="34" charset="0"/>
                <a:cs typeface="Arial" panose="020B0604020202020204" pitchFamily="34" charset="0"/>
              </a:rPr>
              <a:t>Interval</a:t>
            </a:r>
            <a:r>
              <a:rPr lang="fr-FR" sz="1100" dirty="0">
                <a:solidFill>
                  <a:srgbClr val="104174"/>
                </a:solidFill>
                <a:latin typeface="Arial" panose="020B0604020202020204" pitchFamily="34" charset="0"/>
                <a:cs typeface="Arial" panose="020B0604020202020204" pitchFamily="34" charset="0"/>
              </a:rPr>
              <a:t> = </a:t>
            </a:r>
          </a:p>
        </p:txBody>
      </p:sp>
      <p:sp>
        <p:nvSpPr>
          <p:cNvPr id="34" name="Rectangle : coins arrondis 33">
            <a:extLst>
              <a:ext uri="{FF2B5EF4-FFF2-40B4-BE49-F238E27FC236}">
                <a16:creationId xmlns:a16="http://schemas.microsoft.com/office/drawing/2014/main" id="{FACD4A1C-66BF-4DCE-DE41-DFCB57459AF2}"/>
              </a:ext>
            </a:extLst>
          </p:cNvPr>
          <p:cNvSpPr/>
          <p:nvPr/>
        </p:nvSpPr>
        <p:spPr>
          <a:xfrm>
            <a:off x="829353" y="3751693"/>
            <a:ext cx="2842883" cy="299863"/>
          </a:xfrm>
          <a:prstGeom prst="roundRect">
            <a:avLst/>
          </a:prstGeom>
          <a:noFill/>
          <a:ln>
            <a:solidFill>
              <a:srgbClr val="10417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44" name="ZoneTexte 43">
            <a:extLst>
              <a:ext uri="{FF2B5EF4-FFF2-40B4-BE49-F238E27FC236}">
                <a16:creationId xmlns:a16="http://schemas.microsoft.com/office/drawing/2014/main" id="{D2C52DAC-83C0-2C58-C34A-01A961CAA6C6}"/>
              </a:ext>
            </a:extLst>
          </p:cNvPr>
          <p:cNvSpPr txBox="1"/>
          <p:nvPr/>
        </p:nvSpPr>
        <p:spPr>
          <a:xfrm>
            <a:off x="2261927" y="3771860"/>
            <a:ext cx="193113" cy="246221"/>
          </a:xfrm>
          <a:prstGeom prst="rect">
            <a:avLst/>
          </a:prstGeom>
          <a:noFill/>
        </p:spPr>
        <p:txBody>
          <a:bodyPr wrap="square" lIns="0" tIns="0" rIns="0" bIns="0" rtlCol="0">
            <a:spAutoFit/>
          </a:bodyPr>
          <a:lstStyle/>
          <a:p>
            <a:r>
              <a:rPr lang="el-GR" sz="1600" b="0" i="0" dirty="0">
                <a:solidFill>
                  <a:srgbClr val="104174"/>
                </a:solidFill>
                <a:effectLst/>
                <a:latin typeface="Arial" panose="020B0604020202020204" pitchFamily="34" charset="0"/>
                <a:cs typeface="Arial" panose="020B0604020202020204" pitchFamily="34" charset="0"/>
              </a:rPr>
              <a:t>Θ</a:t>
            </a:r>
            <a:r>
              <a:rPr lang="fr-FR" sz="1600" b="0" i="0" dirty="0">
                <a:solidFill>
                  <a:srgbClr val="104174"/>
                </a:solidFill>
                <a:effectLst/>
                <a:latin typeface="Arial" panose="020B0604020202020204" pitchFamily="34" charset="0"/>
                <a:cs typeface="Arial" panose="020B0604020202020204" pitchFamily="34" charset="0"/>
              </a:rPr>
              <a:t> </a:t>
            </a:r>
            <a:endParaRPr lang="fr-FR" sz="1600" dirty="0">
              <a:solidFill>
                <a:srgbClr val="104174"/>
              </a:solidFill>
              <a:latin typeface="Arial" panose="020B0604020202020204" pitchFamily="34" charset="0"/>
              <a:cs typeface="Arial" panose="020B0604020202020204" pitchFamily="34" charset="0"/>
            </a:endParaRPr>
          </a:p>
        </p:txBody>
      </p:sp>
      <p:sp>
        <p:nvSpPr>
          <p:cNvPr id="46" name="Espace réservé du pied de page 2">
            <a:extLst>
              <a:ext uri="{FF2B5EF4-FFF2-40B4-BE49-F238E27FC236}">
                <a16:creationId xmlns:a16="http://schemas.microsoft.com/office/drawing/2014/main" id="{2D9BB4EE-8361-02D1-F234-75FF210AD42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cxnSp>
        <p:nvCxnSpPr>
          <p:cNvPr id="35" name="Connecteur : en angle 34">
            <a:extLst>
              <a:ext uri="{FF2B5EF4-FFF2-40B4-BE49-F238E27FC236}">
                <a16:creationId xmlns:a16="http://schemas.microsoft.com/office/drawing/2014/main" id="{38718DE6-843C-F6CA-6C94-A4A8E3F0794F}"/>
              </a:ext>
            </a:extLst>
          </p:cNvPr>
          <p:cNvCxnSpPr>
            <a:cxnSpLocks/>
          </p:cNvCxnSpPr>
          <p:nvPr/>
        </p:nvCxnSpPr>
        <p:spPr>
          <a:xfrm rot="10800000" flipV="1">
            <a:off x="5017927" y="3602519"/>
            <a:ext cx="2041756" cy="462591"/>
          </a:xfrm>
          <a:prstGeom prst="bentConnector3">
            <a:avLst>
              <a:gd name="adj1" fmla="val -54"/>
            </a:avLst>
          </a:prstGeom>
          <a:ln>
            <a:solidFill>
              <a:srgbClr val="0095A2"/>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9DA5CE65-1719-8C2F-B8E4-181DEA038F89}"/>
              </a:ext>
            </a:extLst>
          </p:cNvPr>
          <p:cNvSpPr txBox="1"/>
          <p:nvPr/>
        </p:nvSpPr>
        <p:spPr>
          <a:xfrm>
            <a:off x="5372075" y="4099336"/>
            <a:ext cx="1842247" cy="261610"/>
          </a:xfrm>
          <a:prstGeom prst="rect">
            <a:avLst/>
          </a:prstGeom>
          <a:noFill/>
        </p:spPr>
        <p:txBody>
          <a:bodyPr wrap="square">
            <a:spAutoFit/>
          </a:bodyPr>
          <a:lstStyle/>
          <a:p>
            <a:r>
              <a:rPr lang="fr-FR" sz="1100" dirty="0" err="1">
                <a:solidFill>
                  <a:srgbClr val="0095A2"/>
                </a:solidFill>
                <a:latin typeface="Arial" panose="020B0604020202020204" pitchFamily="34" charset="0"/>
                <a:cs typeface="Arial" panose="020B0604020202020204" pitchFamily="34" charset="0"/>
              </a:rPr>
              <a:t>Statistical</a:t>
            </a:r>
            <a:r>
              <a:rPr lang="fr-FR" sz="1100" dirty="0">
                <a:solidFill>
                  <a:srgbClr val="0095A2"/>
                </a:solidFill>
                <a:latin typeface="Arial" panose="020B0604020202020204" pitchFamily="34" charset="0"/>
                <a:cs typeface="Arial" panose="020B0604020202020204" pitchFamily="34" charset="0"/>
              </a:rPr>
              <a:t> Methods</a:t>
            </a:r>
          </a:p>
        </p:txBody>
      </p:sp>
      <p:sp>
        <p:nvSpPr>
          <p:cNvPr id="37" name="ZoneTexte 36">
            <a:extLst>
              <a:ext uri="{FF2B5EF4-FFF2-40B4-BE49-F238E27FC236}">
                <a16:creationId xmlns:a16="http://schemas.microsoft.com/office/drawing/2014/main" id="{D15873BB-CBB5-7C2B-3AED-D0AAFD135C5E}"/>
              </a:ext>
            </a:extLst>
          </p:cNvPr>
          <p:cNvSpPr txBox="1"/>
          <p:nvPr/>
        </p:nvSpPr>
        <p:spPr>
          <a:xfrm>
            <a:off x="6117961" y="3116524"/>
            <a:ext cx="193113" cy="246221"/>
          </a:xfrm>
          <a:prstGeom prst="rect">
            <a:avLst/>
          </a:prstGeom>
          <a:noFill/>
        </p:spPr>
        <p:txBody>
          <a:bodyPr wrap="square" lIns="0" tIns="0" rIns="0" bIns="0" rtlCol="0">
            <a:spAutoFit/>
          </a:bodyPr>
          <a:lstStyle/>
          <a:p>
            <a:pPr algn="r"/>
            <a:r>
              <a:rPr lang="el-GR" sz="1600" b="0" i="0" dirty="0">
                <a:solidFill>
                  <a:srgbClr val="0095A2"/>
                </a:solidFill>
                <a:effectLst/>
                <a:latin typeface="Arial" panose="020B0604020202020204" pitchFamily="34" charset="0"/>
                <a:cs typeface="Arial" panose="020B0604020202020204" pitchFamily="34" charset="0"/>
              </a:rPr>
              <a:t>Θ</a:t>
            </a:r>
            <a:endParaRPr lang="fr-FR" sz="1600" dirty="0">
              <a:solidFill>
                <a:srgbClr val="0095A2"/>
              </a:solidFill>
              <a:latin typeface="Arial" panose="020B0604020202020204" pitchFamily="34" charset="0"/>
              <a:cs typeface="Arial" panose="020B0604020202020204" pitchFamily="34" charset="0"/>
            </a:endParaRPr>
          </a:p>
        </p:txBody>
      </p:sp>
      <p:sp>
        <p:nvSpPr>
          <p:cNvPr id="38" name="ZoneTexte 37">
            <a:extLst>
              <a:ext uri="{FF2B5EF4-FFF2-40B4-BE49-F238E27FC236}">
                <a16:creationId xmlns:a16="http://schemas.microsoft.com/office/drawing/2014/main" id="{E07A09A2-C0A2-4404-1D13-E292F6EF0CDE}"/>
              </a:ext>
            </a:extLst>
          </p:cNvPr>
          <p:cNvSpPr txBox="1"/>
          <p:nvPr/>
        </p:nvSpPr>
        <p:spPr>
          <a:xfrm>
            <a:off x="6214518" y="2826528"/>
            <a:ext cx="1740990" cy="246221"/>
          </a:xfrm>
          <a:prstGeom prst="rect">
            <a:avLst/>
          </a:prstGeom>
          <a:noFill/>
          <a:ln>
            <a:solidFill>
              <a:srgbClr val="0095A2"/>
            </a:solidFill>
          </a:ln>
        </p:spPr>
        <p:txBody>
          <a:bodyPr wrap="square">
            <a:spAutoFit/>
          </a:bodyPr>
          <a:lstStyle/>
          <a:p>
            <a:r>
              <a:rPr lang="fr-FR" sz="1000" dirty="0">
                <a:solidFill>
                  <a:srgbClr val="0095A2"/>
                </a:solidFill>
                <a:latin typeface="Arial" panose="020B0604020202020204" pitchFamily="34" charset="0"/>
                <a:cs typeface="Arial" panose="020B0604020202020204" pitchFamily="34" charset="0"/>
              </a:rPr>
              <a:t>      Population Indicator</a:t>
            </a:r>
          </a:p>
        </p:txBody>
      </p:sp>
      <p:sp>
        <p:nvSpPr>
          <p:cNvPr id="39" name="ZoneTexte 38">
            <a:extLst>
              <a:ext uri="{FF2B5EF4-FFF2-40B4-BE49-F238E27FC236}">
                <a16:creationId xmlns:a16="http://schemas.microsoft.com/office/drawing/2014/main" id="{B6D67347-8470-A4A3-CBD8-1EB1018608E0}"/>
              </a:ext>
            </a:extLst>
          </p:cNvPr>
          <p:cNvSpPr txBox="1"/>
          <p:nvPr/>
        </p:nvSpPr>
        <p:spPr>
          <a:xfrm>
            <a:off x="6239982" y="3085181"/>
            <a:ext cx="1667269" cy="400110"/>
          </a:xfrm>
          <a:prstGeom prst="rect">
            <a:avLst/>
          </a:prstGeom>
          <a:noFill/>
        </p:spPr>
        <p:txBody>
          <a:bodyPr wrap="square">
            <a:spAutoFit/>
          </a:bodyPr>
          <a:lstStyle/>
          <a:p>
            <a:pPr algn="ctr"/>
            <a:r>
              <a:rPr lang="fr-FR" sz="1000" dirty="0" err="1">
                <a:solidFill>
                  <a:srgbClr val="0095A2"/>
                </a:solidFill>
                <a:latin typeface="Arial" panose="020B0604020202020204" pitchFamily="34" charset="0"/>
                <a:cs typeface="Arial" panose="020B0604020202020204" pitchFamily="34" charset="0"/>
              </a:rPr>
              <a:t>Mean</a:t>
            </a:r>
            <a:r>
              <a:rPr lang="fr-FR" sz="1000" dirty="0">
                <a:solidFill>
                  <a:srgbClr val="0095A2"/>
                </a:solidFill>
                <a:latin typeface="Arial" panose="020B0604020202020204" pitchFamily="34" charset="0"/>
                <a:cs typeface="Arial" panose="020B0604020202020204" pitchFamily="34" charset="0"/>
              </a:rPr>
              <a:t>, </a:t>
            </a:r>
            <a:r>
              <a:rPr lang="fr-FR" sz="1000" dirty="0" err="1">
                <a:solidFill>
                  <a:srgbClr val="0095A2"/>
                </a:solidFill>
                <a:latin typeface="Arial" panose="020B0604020202020204" pitchFamily="34" charset="0"/>
                <a:cs typeface="Arial" panose="020B0604020202020204" pitchFamily="34" charset="0"/>
              </a:rPr>
              <a:t>median</a:t>
            </a:r>
            <a:r>
              <a:rPr lang="fr-FR" sz="1000" dirty="0">
                <a:solidFill>
                  <a:srgbClr val="0095A2"/>
                </a:solidFill>
                <a:latin typeface="Arial" panose="020B0604020202020204" pitchFamily="34" charset="0"/>
                <a:cs typeface="Arial" panose="020B0604020202020204" pitchFamily="34" charset="0"/>
              </a:rPr>
              <a:t>, </a:t>
            </a:r>
          </a:p>
          <a:p>
            <a:pPr algn="ctr"/>
            <a:r>
              <a:rPr lang="fr-FR" sz="1000" dirty="0">
                <a:solidFill>
                  <a:srgbClr val="0095A2"/>
                </a:solidFill>
                <a:latin typeface="Arial" panose="020B0604020202020204" pitchFamily="34" charset="0"/>
                <a:cs typeface="Arial" panose="020B0604020202020204" pitchFamily="34" charset="0"/>
              </a:rPr>
              <a:t>percentiles/proportion … ?</a:t>
            </a:r>
          </a:p>
        </p:txBody>
      </p:sp>
      <p:sp>
        <p:nvSpPr>
          <p:cNvPr id="27" name="Espace réservé du numéro de diapositive 26">
            <a:extLst>
              <a:ext uri="{FF2B5EF4-FFF2-40B4-BE49-F238E27FC236}">
                <a16:creationId xmlns:a16="http://schemas.microsoft.com/office/drawing/2014/main" id="{28B19D43-732C-BE93-A96A-41FE87C5AC18}"/>
              </a:ext>
            </a:extLst>
          </p:cNvPr>
          <p:cNvSpPr>
            <a:spLocks noGrp="1"/>
          </p:cNvSpPr>
          <p:nvPr>
            <p:ph type="sldNum" sz="quarter" idx="12"/>
          </p:nvPr>
        </p:nvSpPr>
        <p:spPr/>
        <p:txBody>
          <a:bodyPr/>
          <a:lstStyle/>
          <a:p>
            <a:fld id="{914D05D1-80DD-4F3B-9820-7235810BE0FD}" type="slidenum">
              <a:rPr lang="en-US" noProof="0" smtClean="0"/>
              <a:pPr/>
              <a:t>15</a:t>
            </a:fld>
            <a:endParaRPr lang="en-US" noProof="0" dirty="0"/>
          </a:p>
        </p:txBody>
      </p:sp>
      <p:grpSp>
        <p:nvGrpSpPr>
          <p:cNvPr id="40" name="Groupe 39">
            <a:extLst>
              <a:ext uri="{FF2B5EF4-FFF2-40B4-BE49-F238E27FC236}">
                <a16:creationId xmlns:a16="http://schemas.microsoft.com/office/drawing/2014/main" id="{44FEAF4A-AD23-C294-D551-46B8DD855C49}"/>
              </a:ext>
            </a:extLst>
          </p:cNvPr>
          <p:cNvGrpSpPr/>
          <p:nvPr/>
        </p:nvGrpSpPr>
        <p:grpSpPr>
          <a:xfrm>
            <a:off x="5859921" y="180960"/>
            <a:ext cx="1184302" cy="384366"/>
            <a:chOff x="3246242" y="2984594"/>
            <a:chExt cx="2802005" cy="972366"/>
          </a:xfrm>
        </p:grpSpPr>
        <p:pic>
          <p:nvPicPr>
            <p:cNvPr id="41" name="Picture 2">
              <a:extLst>
                <a:ext uri="{FF2B5EF4-FFF2-40B4-BE49-F238E27FC236}">
                  <a16:creationId xmlns:a16="http://schemas.microsoft.com/office/drawing/2014/main" id="{16592447-D534-63D7-015B-23D03114F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Ampere Logo PNG Vectors Free Download">
              <a:extLst>
                <a:ext uri="{FF2B5EF4-FFF2-40B4-BE49-F238E27FC236}">
                  <a16:creationId xmlns:a16="http://schemas.microsoft.com/office/drawing/2014/main" id="{ED1280A5-30BE-641C-BCB0-F1A34901A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42">
              <a:extLst>
                <a:ext uri="{FF2B5EF4-FFF2-40B4-BE49-F238E27FC236}">
                  <a16:creationId xmlns:a16="http://schemas.microsoft.com/office/drawing/2014/main" id="{84EBACE3-937E-EB40-DD31-BAE711A2E47E}"/>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6734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49" y="121819"/>
            <a:ext cx="6682721"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CALCULATION STEPS</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8" name="Groupe 37">
            <a:extLst>
              <a:ext uri="{FF2B5EF4-FFF2-40B4-BE49-F238E27FC236}">
                <a16:creationId xmlns:a16="http://schemas.microsoft.com/office/drawing/2014/main" id="{79C7F9C0-CD92-D4C7-7660-7D6814BABED0}"/>
              </a:ext>
            </a:extLst>
          </p:cNvPr>
          <p:cNvGrpSpPr/>
          <p:nvPr/>
        </p:nvGrpSpPr>
        <p:grpSpPr>
          <a:xfrm>
            <a:off x="179425" y="2105266"/>
            <a:ext cx="1093577" cy="932958"/>
            <a:chOff x="0" y="468702"/>
            <a:chExt cx="1093577" cy="932958"/>
          </a:xfrm>
        </p:grpSpPr>
        <p:sp>
          <p:nvSpPr>
            <p:cNvPr id="39" name="Rectangle : coins arrondis 38">
              <a:extLst>
                <a:ext uri="{FF2B5EF4-FFF2-40B4-BE49-F238E27FC236}">
                  <a16:creationId xmlns:a16="http://schemas.microsoft.com/office/drawing/2014/main" id="{774C1B57-9959-F751-7022-92FE5CD812D5}"/>
                </a:ext>
              </a:extLst>
            </p:cNvPr>
            <p:cNvSpPr/>
            <p:nvPr/>
          </p:nvSpPr>
          <p:spPr>
            <a:xfrm>
              <a:off x="0"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40" name="Rectangle : coins arrondis 4">
              <a:extLst>
                <a:ext uri="{FF2B5EF4-FFF2-40B4-BE49-F238E27FC236}">
                  <a16:creationId xmlns:a16="http://schemas.microsoft.com/office/drawing/2014/main" id="{69287EEC-F846-E978-14C0-B6C0B50D2E72}"/>
                </a:ext>
              </a:extLst>
            </p:cNvPr>
            <p:cNvSpPr txBox="1"/>
            <p:nvPr/>
          </p:nvSpPr>
          <p:spPr>
            <a:xfrm>
              <a:off x="27325"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grpSp>
      <p:grpSp>
        <p:nvGrpSpPr>
          <p:cNvPr id="41" name="Groupe 40">
            <a:extLst>
              <a:ext uri="{FF2B5EF4-FFF2-40B4-BE49-F238E27FC236}">
                <a16:creationId xmlns:a16="http://schemas.microsoft.com/office/drawing/2014/main" id="{DE99E0BD-4D18-B562-0B9D-8F08F97246F0}"/>
              </a:ext>
            </a:extLst>
          </p:cNvPr>
          <p:cNvGrpSpPr/>
          <p:nvPr/>
        </p:nvGrpSpPr>
        <p:grpSpPr>
          <a:xfrm>
            <a:off x="1327774" y="2462163"/>
            <a:ext cx="231838" cy="271207"/>
            <a:chOff x="1202935" y="799578"/>
            <a:chExt cx="231838" cy="271207"/>
          </a:xfrm>
        </p:grpSpPr>
        <p:sp>
          <p:nvSpPr>
            <p:cNvPr id="42" name="Flèche : droite 41">
              <a:extLst>
                <a:ext uri="{FF2B5EF4-FFF2-40B4-BE49-F238E27FC236}">
                  <a16:creationId xmlns:a16="http://schemas.microsoft.com/office/drawing/2014/main" id="{977A11D9-13A0-C23D-4BCA-FA7470F287A5}"/>
                </a:ext>
              </a:extLst>
            </p:cNvPr>
            <p:cNvSpPr/>
            <p:nvPr/>
          </p:nvSpPr>
          <p:spPr>
            <a:xfrm>
              <a:off x="1202935"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43" name="Flèche : droite 6">
              <a:extLst>
                <a:ext uri="{FF2B5EF4-FFF2-40B4-BE49-F238E27FC236}">
                  <a16:creationId xmlns:a16="http://schemas.microsoft.com/office/drawing/2014/main" id="{39831D37-ED8E-1A64-CC84-6BF6DA7793C7}"/>
                </a:ext>
              </a:extLst>
            </p:cNvPr>
            <p:cNvSpPr txBox="1"/>
            <p:nvPr/>
          </p:nvSpPr>
          <p:spPr>
            <a:xfrm>
              <a:off x="1202935"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45" name="Groupe 44">
            <a:extLst>
              <a:ext uri="{FF2B5EF4-FFF2-40B4-BE49-F238E27FC236}">
                <a16:creationId xmlns:a16="http://schemas.microsoft.com/office/drawing/2014/main" id="{8DA56279-28F5-4026-A308-A43F3C8BD65D}"/>
              </a:ext>
            </a:extLst>
          </p:cNvPr>
          <p:cNvGrpSpPr/>
          <p:nvPr/>
        </p:nvGrpSpPr>
        <p:grpSpPr>
          <a:xfrm>
            <a:off x="1641645" y="2105266"/>
            <a:ext cx="1093577" cy="932958"/>
            <a:chOff x="1531009" y="468702"/>
            <a:chExt cx="1093577" cy="932958"/>
          </a:xfrm>
        </p:grpSpPr>
        <p:sp>
          <p:nvSpPr>
            <p:cNvPr id="46" name="Rectangle : coins arrondis 45">
              <a:extLst>
                <a:ext uri="{FF2B5EF4-FFF2-40B4-BE49-F238E27FC236}">
                  <a16:creationId xmlns:a16="http://schemas.microsoft.com/office/drawing/2014/main" id="{02A9AB9E-E53F-F908-7B27-1ACA8BB5ECD6}"/>
                </a:ext>
              </a:extLst>
            </p:cNvPr>
            <p:cNvSpPr/>
            <p:nvPr/>
          </p:nvSpPr>
          <p:spPr>
            <a:xfrm>
              <a:off x="1531009"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47" name="Rectangle : coins arrondis 8">
              <a:extLst>
                <a:ext uri="{FF2B5EF4-FFF2-40B4-BE49-F238E27FC236}">
                  <a16:creationId xmlns:a16="http://schemas.microsoft.com/office/drawing/2014/main" id="{DB396C8D-885B-DAD3-AE4C-6F4470C1ED2B}"/>
                </a:ext>
              </a:extLst>
            </p:cNvPr>
            <p:cNvSpPr txBox="1"/>
            <p:nvPr/>
          </p:nvSpPr>
          <p:spPr>
            <a:xfrm>
              <a:off x="1558334"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Identify the Standard Deviation (σ) or the Standard Deviation Estimate (s)</a:t>
              </a:r>
              <a:endParaRPr lang="fr-FR" sz="1000" kern="1200" dirty="0">
                <a:latin typeface="Arial" panose="020B0604020202020204" pitchFamily="34" charset="0"/>
                <a:cs typeface="Arial" panose="020B0604020202020204" pitchFamily="34" charset="0"/>
              </a:endParaRPr>
            </a:p>
          </p:txBody>
        </p:sp>
      </p:grpSp>
      <p:grpSp>
        <p:nvGrpSpPr>
          <p:cNvPr id="48" name="Groupe 47">
            <a:extLst>
              <a:ext uri="{FF2B5EF4-FFF2-40B4-BE49-F238E27FC236}">
                <a16:creationId xmlns:a16="http://schemas.microsoft.com/office/drawing/2014/main" id="{84EDB952-7034-8B86-C5BD-17F719280D47}"/>
              </a:ext>
            </a:extLst>
          </p:cNvPr>
          <p:cNvGrpSpPr/>
          <p:nvPr/>
        </p:nvGrpSpPr>
        <p:grpSpPr>
          <a:xfrm>
            <a:off x="2852406" y="2452542"/>
            <a:ext cx="231838" cy="271207"/>
            <a:chOff x="2733944" y="799578"/>
            <a:chExt cx="231838" cy="271207"/>
          </a:xfrm>
        </p:grpSpPr>
        <p:sp>
          <p:nvSpPr>
            <p:cNvPr id="49" name="Flèche : droite 48">
              <a:extLst>
                <a:ext uri="{FF2B5EF4-FFF2-40B4-BE49-F238E27FC236}">
                  <a16:creationId xmlns:a16="http://schemas.microsoft.com/office/drawing/2014/main" id="{63AA700A-D08F-CDE4-CB4E-5F747655DF0F}"/>
                </a:ext>
              </a:extLst>
            </p:cNvPr>
            <p:cNvSpPr/>
            <p:nvPr/>
          </p:nvSpPr>
          <p:spPr>
            <a:xfrm>
              <a:off x="2733944"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50" name="Flèche : droite 10">
              <a:extLst>
                <a:ext uri="{FF2B5EF4-FFF2-40B4-BE49-F238E27FC236}">
                  <a16:creationId xmlns:a16="http://schemas.microsoft.com/office/drawing/2014/main" id="{9F081884-99C5-34F0-EAC1-24B21DDD58E7}"/>
                </a:ext>
              </a:extLst>
            </p:cNvPr>
            <p:cNvSpPr txBox="1"/>
            <p:nvPr/>
          </p:nvSpPr>
          <p:spPr>
            <a:xfrm>
              <a:off x="2733944"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51" name="Groupe 50">
            <a:extLst>
              <a:ext uri="{FF2B5EF4-FFF2-40B4-BE49-F238E27FC236}">
                <a16:creationId xmlns:a16="http://schemas.microsoft.com/office/drawing/2014/main" id="{F802C220-899F-962A-566A-A7600C92BD77}"/>
              </a:ext>
            </a:extLst>
          </p:cNvPr>
          <p:cNvGrpSpPr/>
          <p:nvPr/>
        </p:nvGrpSpPr>
        <p:grpSpPr>
          <a:xfrm>
            <a:off x="3201428" y="2105266"/>
            <a:ext cx="1093577" cy="932958"/>
            <a:chOff x="3062018" y="468702"/>
            <a:chExt cx="1093577" cy="932958"/>
          </a:xfrm>
        </p:grpSpPr>
        <p:sp>
          <p:nvSpPr>
            <p:cNvPr id="52" name="Rectangle : coins arrondis 51">
              <a:extLst>
                <a:ext uri="{FF2B5EF4-FFF2-40B4-BE49-F238E27FC236}">
                  <a16:creationId xmlns:a16="http://schemas.microsoft.com/office/drawing/2014/main" id="{8EF16DA4-235D-7EF6-7CB1-790FBC6BA918}"/>
                </a:ext>
              </a:extLst>
            </p:cNvPr>
            <p:cNvSpPr/>
            <p:nvPr/>
          </p:nvSpPr>
          <p:spPr>
            <a:xfrm>
              <a:off x="3062018"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3" name="Rectangle : coins arrondis 12">
              <a:extLst>
                <a:ext uri="{FF2B5EF4-FFF2-40B4-BE49-F238E27FC236}">
                  <a16:creationId xmlns:a16="http://schemas.microsoft.com/office/drawing/2014/main" id="{C491B3FF-DDF4-1837-A6C4-A4A8FA8D0A68}"/>
                </a:ext>
              </a:extLst>
            </p:cNvPr>
            <p:cNvSpPr txBox="1"/>
            <p:nvPr/>
          </p:nvSpPr>
          <p:spPr>
            <a:xfrm>
              <a:off x="3089343"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endParaRPr lang="en-US" sz="1000" b="1"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Sample Size (n)</a:t>
              </a:r>
              <a:endParaRPr lang="en-US" sz="1000" b="0"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endParaRPr lang="fr-FR" sz="1000" kern="1200" dirty="0">
                <a:latin typeface="Arial" panose="020B0604020202020204" pitchFamily="34" charset="0"/>
                <a:cs typeface="Arial" panose="020B0604020202020204" pitchFamily="34" charset="0"/>
              </a:endParaRPr>
            </a:p>
          </p:txBody>
        </p:sp>
      </p:grpSp>
      <p:grpSp>
        <p:nvGrpSpPr>
          <p:cNvPr id="54" name="Groupe 53">
            <a:extLst>
              <a:ext uri="{FF2B5EF4-FFF2-40B4-BE49-F238E27FC236}">
                <a16:creationId xmlns:a16="http://schemas.microsoft.com/office/drawing/2014/main" id="{A3F62FB6-9B2E-A7AD-54E4-6C1D12E11B9D}"/>
              </a:ext>
            </a:extLst>
          </p:cNvPr>
          <p:cNvGrpSpPr/>
          <p:nvPr/>
        </p:nvGrpSpPr>
        <p:grpSpPr>
          <a:xfrm>
            <a:off x="4404363" y="2436142"/>
            <a:ext cx="231838" cy="271207"/>
            <a:chOff x="4264953" y="799578"/>
            <a:chExt cx="231838" cy="271207"/>
          </a:xfrm>
        </p:grpSpPr>
        <p:sp>
          <p:nvSpPr>
            <p:cNvPr id="55" name="Flèche : droite 54">
              <a:extLst>
                <a:ext uri="{FF2B5EF4-FFF2-40B4-BE49-F238E27FC236}">
                  <a16:creationId xmlns:a16="http://schemas.microsoft.com/office/drawing/2014/main" id="{8C06BB9E-9742-C030-28DC-0A407432E736}"/>
                </a:ext>
              </a:extLst>
            </p:cNvPr>
            <p:cNvSpPr/>
            <p:nvPr/>
          </p:nvSpPr>
          <p:spPr>
            <a:xfrm>
              <a:off x="4264953"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56" name="Flèche : droite 14">
              <a:extLst>
                <a:ext uri="{FF2B5EF4-FFF2-40B4-BE49-F238E27FC236}">
                  <a16:creationId xmlns:a16="http://schemas.microsoft.com/office/drawing/2014/main" id="{D9CF0EB7-71B1-6A3D-F638-B3D438809A62}"/>
                </a:ext>
              </a:extLst>
            </p:cNvPr>
            <p:cNvSpPr txBox="1"/>
            <p:nvPr/>
          </p:nvSpPr>
          <p:spPr>
            <a:xfrm>
              <a:off x="4264953"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57" name="Groupe 56">
            <a:extLst>
              <a:ext uri="{FF2B5EF4-FFF2-40B4-BE49-F238E27FC236}">
                <a16:creationId xmlns:a16="http://schemas.microsoft.com/office/drawing/2014/main" id="{400F8E87-A2DC-C5AD-7A11-0A2DA09D678D}"/>
              </a:ext>
            </a:extLst>
          </p:cNvPr>
          <p:cNvGrpSpPr/>
          <p:nvPr/>
        </p:nvGrpSpPr>
        <p:grpSpPr>
          <a:xfrm>
            <a:off x="4732437" y="2105266"/>
            <a:ext cx="1093577" cy="932958"/>
            <a:chOff x="4593027" y="468702"/>
            <a:chExt cx="1093577" cy="932958"/>
          </a:xfrm>
        </p:grpSpPr>
        <p:sp>
          <p:nvSpPr>
            <p:cNvPr id="58" name="Rectangle : coins arrondis 57">
              <a:extLst>
                <a:ext uri="{FF2B5EF4-FFF2-40B4-BE49-F238E27FC236}">
                  <a16:creationId xmlns:a16="http://schemas.microsoft.com/office/drawing/2014/main" id="{E1FB37AE-F081-940F-0BA4-13BBDBC6D0DC}"/>
                </a:ext>
              </a:extLst>
            </p:cNvPr>
            <p:cNvSpPr/>
            <p:nvPr/>
          </p:nvSpPr>
          <p:spPr>
            <a:xfrm>
              <a:off x="4593027"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9" name="Rectangle : coins arrondis 16">
              <a:extLst>
                <a:ext uri="{FF2B5EF4-FFF2-40B4-BE49-F238E27FC236}">
                  <a16:creationId xmlns:a16="http://schemas.microsoft.com/office/drawing/2014/main" id="{3D40BCBF-E75C-E395-3B8D-0A060FB55812}"/>
                </a:ext>
              </a:extLst>
            </p:cNvPr>
            <p:cNvSpPr txBox="1"/>
            <p:nvPr/>
          </p:nvSpPr>
          <p:spPr>
            <a:xfrm>
              <a:off x="4620352"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fr-FR" sz="1000" b="1" i="0" kern="1200" dirty="0" err="1">
                  <a:latin typeface="Arial" panose="020B0604020202020204" pitchFamily="34" charset="0"/>
                  <a:cs typeface="Arial" panose="020B0604020202020204" pitchFamily="34" charset="0"/>
                </a:rPr>
                <a:t>Choose</a:t>
              </a:r>
              <a:r>
                <a:rPr lang="fr-FR" sz="1000" b="1" i="0" kern="1200" dirty="0">
                  <a:latin typeface="Arial" panose="020B0604020202020204" pitchFamily="34" charset="0"/>
                  <a:cs typeface="Arial" panose="020B0604020202020204" pitchFamily="34" charset="0"/>
                </a:rPr>
                <a:t> the </a:t>
              </a:r>
              <a:r>
                <a:rPr lang="fr-FR" sz="1000" b="1" i="0" kern="1200" dirty="0" err="1">
                  <a:latin typeface="Arial" panose="020B0604020202020204" pitchFamily="34" charset="0"/>
                  <a:cs typeface="Arial" panose="020B0604020202020204" pitchFamily="34" charset="0"/>
                </a:rPr>
                <a:t>Appropriate</a:t>
              </a:r>
              <a:r>
                <a:rPr lang="fr-FR" sz="1000" b="1" i="0" kern="1200" dirty="0">
                  <a:latin typeface="Arial" panose="020B0604020202020204" pitchFamily="34" charset="0"/>
                  <a:cs typeface="Arial" panose="020B0604020202020204" pitchFamily="34" charset="0"/>
                </a:rPr>
                <a:t> Distribution</a:t>
              </a:r>
              <a:endParaRPr lang="fr-FR" sz="1000" b="0" i="0" kern="1200" dirty="0">
                <a:latin typeface="Arial" panose="020B0604020202020204" pitchFamily="34" charset="0"/>
                <a:cs typeface="Arial" panose="020B0604020202020204" pitchFamily="34" charset="0"/>
              </a:endParaRPr>
            </a:p>
          </p:txBody>
        </p:sp>
      </p:grpSp>
      <p:grpSp>
        <p:nvGrpSpPr>
          <p:cNvPr id="60" name="Groupe 59">
            <a:extLst>
              <a:ext uri="{FF2B5EF4-FFF2-40B4-BE49-F238E27FC236}">
                <a16:creationId xmlns:a16="http://schemas.microsoft.com/office/drawing/2014/main" id="{8326C21D-E1DB-5883-A423-B5A0A1ACDCD1}"/>
              </a:ext>
            </a:extLst>
          </p:cNvPr>
          <p:cNvGrpSpPr/>
          <p:nvPr/>
        </p:nvGrpSpPr>
        <p:grpSpPr>
          <a:xfrm>
            <a:off x="5935372" y="2436142"/>
            <a:ext cx="231838" cy="271207"/>
            <a:chOff x="5795962" y="799578"/>
            <a:chExt cx="231838" cy="271207"/>
          </a:xfrm>
        </p:grpSpPr>
        <p:sp>
          <p:nvSpPr>
            <p:cNvPr id="61" name="Flèche : droite 60">
              <a:extLst>
                <a:ext uri="{FF2B5EF4-FFF2-40B4-BE49-F238E27FC236}">
                  <a16:creationId xmlns:a16="http://schemas.microsoft.com/office/drawing/2014/main" id="{0937E3B3-756D-5610-1C8A-4D02A3344E31}"/>
                </a:ext>
              </a:extLst>
            </p:cNvPr>
            <p:cNvSpPr/>
            <p:nvPr/>
          </p:nvSpPr>
          <p:spPr>
            <a:xfrm>
              <a:off x="5795962"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62" name="Flèche : droite 18">
              <a:extLst>
                <a:ext uri="{FF2B5EF4-FFF2-40B4-BE49-F238E27FC236}">
                  <a16:creationId xmlns:a16="http://schemas.microsoft.com/office/drawing/2014/main" id="{905F2D79-1C49-16B5-84D4-33F9AF85D130}"/>
                </a:ext>
              </a:extLst>
            </p:cNvPr>
            <p:cNvSpPr txBox="1"/>
            <p:nvPr/>
          </p:nvSpPr>
          <p:spPr>
            <a:xfrm>
              <a:off x="5795962"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63" name="Groupe 62">
            <a:extLst>
              <a:ext uri="{FF2B5EF4-FFF2-40B4-BE49-F238E27FC236}">
                <a16:creationId xmlns:a16="http://schemas.microsoft.com/office/drawing/2014/main" id="{1A20F27B-BC7C-F073-8392-3422098AC967}"/>
              </a:ext>
            </a:extLst>
          </p:cNvPr>
          <p:cNvGrpSpPr/>
          <p:nvPr/>
        </p:nvGrpSpPr>
        <p:grpSpPr>
          <a:xfrm>
            <a:off x="6263446" y="2105266"/>
            <a:ext cx="1093577" cy="932958"/>
            <a:chOff x="6124036" y="468702"/>
            <a:chExt cx="1093577" cy="932958"/>
          </a:xfrm>
        </p:grpSpPr>
        <p:sp>
          <p:nvSpPr>
            <p:cNvPr id="64" name="Rectangle : coins arrondis 63">
              <a:extLst>
                <a:ext uri="{FF2B5EF4-FFF2-40B4-BE49-F238E27FC236}">
                  <a16:creationId xmlns:a16="http://schemas.microsoft.com/office/drawing/2014/main" id="{02000B8B-910F-5B37-F347-DB189D4B18EE}"/>
                </a:ext>
              </a:extLst>
            </p:cNvPr>
            <p:cNvSpPr/>
            <p:nvPr/>
          </p:nvSpPr>
          <p:spPr>
            <a:xfrm>
              <a:off x="6124036"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65" name="Rectangle : coins arrondis 20">
              <a:extLst>
                <a:ext uri="{FF2B5EF4-FFF2-40B4-BE49-F238E27FC236}">
                  <a16:creationId xmlns:a16="http://schemas.microsoft.com/office/drawing/2014/main" id="{226256E7-1080-8163-6A8B-389E6E005B4A}"/>
                </a:ext>
              </a:extLst>
            </p:cNvPr>
            <p:cNvSpPr txBox="1"/>
            <p:nvPr/>
          </p:nvSpPr>
          <p:spPr>
            <a:xfrm>
              <a:off x="6151361"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a:latin typeface="Arial" panose="020B0604020202020204" pitchFamily="34" charset="0"/>
                  <a:cs typeface="Arial" panose="020B0604020202020204" pitchFamily="34" charset="0"/>
                </a:rPr>
                <a:t>Calculate the Margin of Error Estimator</a:t>
              </a:r>
              <a:endParaRPr lang="en-US" sz="1000" b="0" i="0" kern="1200">
                <a:latin typeface="Arial" panose="020B0604020202020204" pitchFamily="34" charset="0"/>
                <a:cs typeface="Arial" panose="020B0604020202020204" pitchFamily="34" charset="0"/>
              </a:endParaRPr>
            </a:p>
          </p:txBody>
        </p:sp>
      </p:grpSp>
      <p:grpSp>
        <p:nvGrpSpPr>
          <p:cNvPr id="66" name="Groupe 65">
            <a:extLst>
              <a:ext uri="{FF2B5EF4-FFF2-40B4-BE49-F238E27FC236}">
                <a16:creationId xmlns:a16="http://schemas.microsoft.com/office/drawing/2014/main" id="{B2DEA2BD-BA60-E34C-FB5B-41060FD80F69}"/>
              </a:ext>
            </a:extLst>
          </p:cNvPr>
          <p:cNvGrpSpPr/>
          <p:nvPr/>
        </p:nvGrpSpPr>
        <p:grpSpPr>
          <a:xfrm>
            <a:off x="7443550" y="2436147"/>
            <a:ext cx="231838" cy="271207"/>
            <a:chOff x="7326971" y="799578"/>
            <a:chExt cx="231838" cy="271207"/>
          </a:xfrm>
        </p:grpSpPr>
        <p:sp>
          <p:nvSpPr>
            <p:cNvPr id="67" name="Flèche : droite 66">
              <a:extLst>
                <a:ext uri="{FF2B5EF4-FFF2-40B4-BE49-F238E27FC236}">
                  <a16:creationId xmlns:a16="http://schemas.microsoft.com/office/drawing/2014/main" id="{84270BD7-74FB-3BBC-CC4C-B4FAD9231B66}"/>
                </a:ext>
              </a:extLst>
            </p:cNvPr>
            <p:cNvSpPr/>
            <p:nvPr/>
          </p:nvSpPr>
          <p:spPr>
            <a:xfrm>
              <a:off x="7326971"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68" name="Flèche : droite 4">
              <a:extLst>
                <a:ext uri="{FF2B5EF4-FFF2-40B4-BE49-F238E27FC236}">
                  <a16:creationId xmlns:a16="http://schemas.microsoft.com/office/drawing/2014/main" id="{9F067C8E-A197-187D-7598-0007D94256E7}"/>
                </a:ext>
              </a:extLst>
            </p:cNvPr>
            <p:cNvSpPr txBox="1"/>
            <p:nvPr/>
          </p:nvSpPr>
          <p:spPr>
            <a:xfrm>
              <a:off x="7326971"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69" name="Groupe 68">
            <a:extLst>
              <a:ext uri="{FF2B5EF4-FFF2-40B4-BE49-F238E27FC236}">
                <a16:creationId xmlns:a16="http://schemas.microsoft.com/office/drawing/2014/main" id="{33897855-CF61-3548-F0DD-BD7227A3F421}"/>
              </a:ext>
            </a:extLst>
          </p:cNvPr>
          <p:cNvGrpSpPr/>
          <p:nvPr/>
        </p:nvGrpSpPr>
        <p:grpSpPr>
          <a:xfrm>
            <a:off x="7771624" y="2105271"/>
            <a:ext cx="1093577" cy="932958"/>
            <a:chOff x="7655045" y="468702"/>
            <a:chExt cx="1093577" cy="932958"/>
          </a:xfrm>
        </p:grpSpPr>
        <p:sp>
          <p:nvSpPr>
            <p:cNvPr id="70" name="Rectangle : coins arrondis 69">
              <a:extLst>
                <a:ext uri="{FF2B5EF4-FFF2-40B4-BE49-F238E27FC236}">
                  <a16:creationId xmlns:a16="http://schemas.microsoft.com/office/drawing/2014/main" id="{16BF6903-5870-026B-8CE5-7ED0DC28804F}"/>
                </a:ext>
              </a:extLst>
            </p:cNvPr>
            <p:cNvSpPr/>
            <p:nvPr/>
          </p:nvSpPr>
          <p:spPr>
            <a:xfrm>
              <a:off x="7655045"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71" name="Rectangle : coins arrondis 6">
              <a:extLst>
                <a:ext uri="{FF2B5EF4-FFF2-40B4-BE49-F238E27FC236}">
                  <a16:creationId xmlns:a16="http://schemas.microsoft.com/office/drawing/2014/main" id="{19A5C563-00DF-CA7C-D302-130CD38723FB}"/>
                </a:ext>
              </a:extLst>
            </p:cNvPr>
            <p:cNvSpPr txBox="1"/>
            <p:nvPr/>
          </p:nvSpPr>
          <p:spPr>
            <a:xfrm>
              <a:off x="7682370"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fr-FR" sz="1000" b="1" i="0" kern="1200" dirty="0" err="1">
                  <a:solidFill>
                    <a:schemeClr val="tx1"/>
                  </a:solidFill>
                  <a:latin typeface="Arial" panose="020B0604020202020204" pitchFamily="34" charset="0"/>
                  <a:cs typeface="Arial" panose="020B0604020202020204" pitchFamily="34" charset="0"/>
                </a:rPr>
                <a:t>Calculate</a:t>
              </a:r>
              <a:r>
                <a:rPr lang="fr-FR" sz="1000" b="1" i="0" kern="1200" dirty="0">
                  <a:solidFill>
                    <a:schemeClr val="tx1"/>
                  </a:solidFill>
                  <a:latin typeface="Arial" panose="020B0604020202020204" pitchFamily="34" charset="0"/>
                  <a:cs typeface="Arial" panose="020B0604020202020204" pitchFamily="34" charset="0"/>
                </a:rPr>
                <a:t> the Confidence </a:t>
              </a:r>
              <a:r>
                <a:rPr lang="fr-FR" sz="1000" b="1" i="0" kern="1200" dirty="0" err="1">
                  <a:solidFill>
                    <a:schemeClr val="tx1"/>
                  </a:solidFill>
                  <a:latin typeface="Arial" panose="020B0604020202020204" pitchFamily="34" charset="0"/>
                  <a:cs typeface="Arial" panose="020B0604020202020204" pitchFamily="34" charset="0"/>
                </a:rPr>
                <a:t>Interval</a:t>
              </a:r>
              <a:endParaRPr lang="fr-FR" sz="1000" b="0" i="0" kern="1200" dirty="0">
                <a:solidFill>
                  <a:schemeClr val="tx1"/>
                </a:solidFill>
                <a:latin typeface="Arial" panose="020B0604020202020204" pitchFamily="34" charset="0"/>
                <a:cs typeface="Arial" panose="020B0604020202020204" pitchFamily="34" charset="0"/>
              </a:endParaRPr>
            </a:p>
          </p:txBody>
        </p:sp>
      </p:grpSp>
      <p:sp>
        <p:nvSpPr>
          <p:cNvPr id="72" name="Rectangle 71">
            <a:extLst>
              <a:ext uri="{FF2B5EF4-FFF2-40B4-BE49-F238E27FC236}">
                <a16:creationId xmlns:a16="http://schemas.microsoft.com/office/drawing/2014/main" id="{C1FDF5B1-6C5E-6941-26D3-11015CD0C073}"/>
              </a:ext>
            </a:extLst>
          </p:cNvPr>
          <p:cNvSpPr/>
          <p:nvPr/>
        </p:nvSpPr>
        <p:spPr>
          <a:xfrm>
            <a:off x="8989832" y="0"/>
            <a:ext cx="145075"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numéro de diapositive 5">
            <a:extLst>
              <a:ext uri="{FF2B5EF4-FFF2-40B4-BE49-F238E27FC236}">
                <a16:creationId xmlns:a16="http://schemas.microsoft.com/office/drawing/2014/main" id="{D6C1449D-9A42-E117-62B2-A3E0BBE493B7}"/>
              </a:ext>
            </a:extLst>
          </p:cNvPr>
          <p:cNvSpPr>
            <a:spLocks noGrp="1"/>
          </p:cNvSpPr>
          <p:nvPr>
            <p:ph type="sldNum" sz="quarter" idx="12"/>
          </p:nvPr>
        </p:nvSpPr>
        <p:spPr/>
        <p:txBody>
          <a:bodyPr/>
          <a:lstStyle/>
          <a:p>
            <a:fld id="{914D05D1-80DD-4F3B-9820-7235810BE0FD}" type="slidenum">
              <a:rPr lang="en-US" noProof="0" smtClean="0"/>
              <a:pPr/>
              <a:t>16</a:t>
            </a:fld>
            <a:endParaRPr lang="en-US" noProof="0" dirty="0"/>
          </a:p>
        </p:txBody>
      </p:sp>
      <p:grpSp>
        <p:nvGrpSpPr>
          <p:cNvPr id="8" name="Groupe 7">
            <a:extLst>
              <a:ext uri="{FF2B5EF4-FFF2-40B4-BE49-F238E27FC236}">
                <a16:creationId xmlns:a16="http://schemas.microsoft.com/office/drawing/2014/main" id="{EA03A12D-D4EA-4AD6-B095-2D2591FC50A2}"/>
              </a:ext>
            </a:extLst>
          </p:cNvPr>
          <p:cNvGrpSpPr/>
          <p:nvPr/>
        </p:nvGrpSpPr>
        <p:grpSpPr>
          <a:xfrm>
            <a:off x="5859921" y="180960"/>
            <a:ext cx="1184302" cy="384366"/>
            <a:chOff x="3246242" y="2984594"/>
            <a:chExt cx="2802005" cy="972366"/>
          </a:xfrm>
        </p:grpSpPr>
        <p:pic>
          <p:nvPicPr>
            <p:cNvPr id="11" name="Picture 2">
              <a:extLst>
                <a:ext uri="{FF2B5EF4-FFF2-40B4-BE49-F238E27FC236}">
                  <a16:creationId xmlns:a16="http://schemas.microsoft.com/office/drawing/2014/main" id="{A57C4A44-B00B-CD3C-BD14-6A1421075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mpere Logo PNG Vectors Free Download">
              <a:extLst>
                <a:ext uri="{FF2B5EF4-FFF2-40B4-BE49-F238E27FC236}">
                  <a16:creationId xmlns:a16="http://schemas.microsoft.com/office/drawing/2014/main" id="{54B1F3C1-236E-536E-F39C-787C32244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13">
              <a:extLst>
                <a:ext uri="{FF2B5EF4-FFF2-40B4-BE49-F238E27FC236}">
                  <a16:creationId xmlns:a16="http://schemas.microsoft.com/office/drawing/2014/main" id="{5F2EC42A-0712-8070-F40B-69CDEA716A95}"/>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564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E4B400E-D40D-4A78-7B18-D9404E53E7D9}"/>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50" y="121819"/>
            <a:ext cx="359821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CALCULATION STEPS</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CBDC7529-11A7-0355-58B5-735CC8F9F51C}"/>
              </a:ext>
            </a:extLst>
          </p:cNvPr>
          <p:cNvSpPr txBox="1"/>
          <p:nvPr/>
        </p:nvSpPr>
        <p:spPr>
          <a:xfrm>
            <a:off x="1358153" y="2217807"/>
            <a:ext cx="4572000" cy="553998"/>
          </a:xfrm>
          <a:prstGeom prst="rect">
            <a:avLst/>
          </a:prstGeom>
          <a:noFill/>
        </p:spPr>
        <p:txBody>
          <a:bodyPr wrap="square">
            <a:spAutoFit/>
          </a:bodyPr>
          <a:lstStyle/>
          <a:p>
            <a:r>
              <a:rPr lang="en-US" sz="1000" b="0" i="0" dirty="0">
                <a:effectLst/>
                <a:latin typeface="Arial" panose="020B0604020202020204" pitchFamily="34" charset="0"/>
                <a:cs typeface="Arial" panose="020B0604020202020204" pitchFamily="34" charset="0"/>
              </a:rPr>
              <a:t>The confidence level represents the probability that the confidence interval contains the true population </a:t>
            </a:r>
            <a:r>
              <a:rPr lang="en-US" sz="1000" dirty="0">
                <a:solidFill>
                  <a:srgbClr val="181818"/>
                </a:solidFill>
                <a:effectLst/>
                <a:latin typeface="Arial" panose="020B0604020202020204" pitchFamily="34" charset="0"/>
                <a:ea typeface="NouvelR KR" pitchFamily="2" charset="-127"/>
                <a:cs typeface="Arial" panose="020B0604020202020204" pitchFamily="34" charset="0"/>
              </a:rPr>
              <a:t>indicator</a:t>
            </a:r>
            <a:r>
              <a:rPr lang="en-US" sz="1000" b="0" i="0" dirty="0">
                <a:effectLst/>
                <a:latin typeface="Arial" panose="020B0604020202020204" pitchFamily="34" charset="0"/>
                <a:cs typeface="Arial" panose="020B0604020202020204" pitchFamily="34" charset="0"/>
              </a:rPr>
              <a:t>. The usual value for the confidence level is </a:t>
            </a:r>
            <a:r>
              <a:rPr lang="en-US" sz="1000" b="1" i="0" dirty="0">
                <a:effectLst/>
                <a:latin typeface="Arial" panose="020B0604020202020204" pitchFamily="34" charset="0"/>
                <a:cs typeface="Arial" panose="020B0604020202020204" pitchFamily="34" charset="0"/>
              </a:rPr>
              <a:t>95%, </a:t>
            </a:r>
            <a:r>
              <a:rPr lang="en-US" sz="1000" b="0" i="0" dirty="0">
                <a:effectLst/>
                <a:latin typeface="Arial" panose="020B0604020202020204" pitchFamily="34" charset="0"/>
                <a:cs typeface="Arial" panose="020B0604020202020204" pitchFamily="34" charset="0"/>
              </a:rPr>
              <a:t>but it can vary depending on the study's requirements.</a:t>
            </a:r>
            <a:endParaRPr lang="fr-FR" sz="1000" dirty="0">
              <a:latin typeface="Arial" panose="020B0604020202020204" pitchFamily="34" charset="0"/>
              <a:cs typeface="Arial" panose="020B0604020202020204" pitchFamily="34" charset="0"/>
            </a:endParaRPr>
          </a:p>
        </p:txBody>
      </p:sp>
      <p:pic>
        <p:nvPicPr>
          <p:cNvPr id="11" name="Picture 6" descr="Qu'est-ce qu'un niveau de confiance ? - Minitab">
            <a:extLst>
              <a:ext uri="{FF2B5EF4-FFF2-40B4-BE49-F238E27FC236}">
                <a16:creationId xmlns:a16="http://schemas.microsoft.com/office/drawing/2014/main" id="{366277CB-4EFD-8794-8DCF-7A067791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824" y="1952314"/>
            <a:ext cx="2186240" cy="12388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Rectangle : coins arrondis 4">
            <a:extLst>
              <a:ext uri="{FF2B5EF4-FFF2-40B4-BE49-F238E27FC236}">
                <a16:creationId xmlns:a16="http://schemas.microsoft.com/office/drawing/2014/main" id="{E2DF6DFE-BA40-6C6E-4479-A05E558E4293}"/>
              </a:ext>
            </a:extLst>
          </p:cNvPr>
          <p:cNvSpPr txBox="1"/>
          <p:nvPr/>
        </p:nvSpPr>
        <p:spPr>
          <a:xfrm>
            <a:off x="222228" y="2132595"/>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sp>
        <p:nvSpPr>
          <p:cNvPr id="19" name="Espace réservé du pied de page 2">
            <a:extLst>
              <a:ext uri="{FF2B5EF4-FFF2-40B4-BE49-F238E27FC236}">
                <a16:creationId xmlns:a16="http://schemas.microsoft.com/office/drawing/2014/main" id="{7CBF85A8-0002-D84E-2EAB-6DCF8366BABD}"/>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grpSp>
        <p:nvGrpSpPr>
          <p:cNvPr id="23" name="Groupe 22">
            <a:extLst>
              <a:ext uri="{FF2B5EF4-FFF2-40B4-BE49-F238E27FC236}">
                <a16:creationId xmlns:a16="http://schemas.microsoft.com/office/drawing/2014/main" id="{20C6BD3A-9805-957B-4D26-41184176A634}"/>
              </a:ext>
            </a:extLst>
          </p:cNvPr>
          <p:cNvGrpSpPr/>
          <p:nvPr/>
        </p:nvGrpSpPr>
        <p:grpSpPr>
          <a:xfrm>
            <a:off x="179425" y="2105266"/>
            <a:ext cx="1093577" cy="932958"/>
            <a:chOff x="0" y="468702"/>
            <a:chExt cx="1093577" cy="932958"/>
          </a:xfrm>
        </p:grpSpPr>
        <p:sp>
          <p:nvSpPr>
            <p:cNvPr id="24" name="Rectangle : coins arrondis 23">
              <a:extLst>
                <a:ext uri="{FF2B5EF4-FFF2-40B4-BE49-F238E27FC236}">
                  <a16:creationId xmlns:a16="http://schemas.microsoft.com/office/drawing/2014/main" id="{34934473-082F-9945-F702-41CC8FA8636C}"/>
                </a:ext>
              </a:extLst>
            </p:cNvPr>
            <p:cNvSpPr/>
            <p:nvPr/>
          </p:nvSpPr>
          <p:spPr>
            <a:xfrm>
              <a:off x="0"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25" name="Rectangle : coins arrondis 4">
              <a:extLst>
                <a:ext uri="{FF2B5EF4-FFF2-40B4-BE49-F238E27FC236}">
                  <a16:creationId xmlns:a16="http://schemas.microsoft.com/office/drawing/2014/main" id="{501C80DC-FF37-BDD4-EB52-1437B78260D8}"/>
                </a:ext>
              </a:extLst>
            </p:cNvPr>
            <p:cNvSpPr txBox="1"/>
            <p:nvPr/>
          </p:nvSpPr>
          <p:spPr>
            <a:xfrm>
              <a:off x="27325"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grpSp>
      <p:sp>
        <p:nvSpPr>
          <p:cNvPr id="12" name="Espace réservé du numéro de diapositive 11">
            <a:extLst>
              <a:ext uri="{FF2B5EF4-FFF2-40B4-BE49-F238E27FC236}">
                <a16:creationId xmlns:a16="http://schemas.microsoft.com/office/drawing/2014/main" id="{1F02959B-B70D-A0DF-BE1F-154A3FD078BE}"/>
              </a:ext>
            </a:extLst>
          </p:cNvPr>
          <p:cNvSpPr>
            <a:spLocks noGrp="1"/>
          </p:cNvSpPr>
          <p:nvPr>
            <p:ph type="sldNum" sz="quarter" idx="12"/>
          </p:nvPr>
        </p:nvSpPr>
        <p:spPr/>
        <p:txBody>
          <a:bodyPr/>
          <a:lstStyle/>
          <a:p>
            <a:fld id="{914D05D1-80DD-4F3B-9820-7235810BE0FD}" type="slidenum">
              <a:rPr lang="en-US" noProof="0" smtClean="0"/>
              <a:pPr/>
              <a:t>17</a:t>
            </a:fld>
            <a:endParaRPr lang="en-US" noProof="0" dirty="0"/>
          </a:p>
        </p:txBody>
      </p:sp>
      <p:grpSp>
        <p:nvGrpSpPr>
          <p:cNvPr id="13" name="Groupe 12">
            <a:extLst>
              <a:ext uri="{FF2B5EF4-FFF2-40B4-BE49-F238E27FC236}">
                <a16:creationId xmlns:a16="http://schemas.microsoft.com/office/drawing/2014/main" id="{8276DE4F-BFBF-0CC4-118E-DC4A7A8F185F}"/>
              </a:ext>
            </a:extLst>
          </p:cNvPr>
          <p:cNvGrpSpPr/>
          <p:nvPr/>
        </p:nvGrpSpPr>
        <p:grpSpPr>
          <a:xfrm>
            <a:off x="5859921" y="180960"/>
            <a:ext cx="1184302" cy="384366"/>
            <a:chOff x="3246242" y="2984594"/>
            <a:chExt cx="2802005" cy="972366"/>
          </a:xfrm>
        </p:grpSpPr>
        <p:pic>
          <p:nvPicPr>
            <p:cNvPr id="14" name="Picture 2">
              <a:extLst>
                <a:ext uri="{FF2B5EF4-FFF2-40B4-BE49-F238E27FC236}">
                  <a16:creationId xmlns:a16="http://schemas.microsoft.com/office/drawing/2014/main" id="{11843F7F-713F-07FF-FC7D-19411CE16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Ampere Logo PNG Vectors Free Download">
              <a:extLst>
                <a:ext uri="{FF2B5EF4-FFF2-40B4-BE49-F238E27FC236}">
                  <a16:creationId xmlns:a16="http://schemas.microsoft.com/office/drawing/2014/main" id="{E23EA800-E222-1057-4DA8-4D868DF06C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51F5783F-6FCD-2154-D6E6-8EE12F485CAB}"/>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096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50" y="121819"/>
            <a:ext cx="5621992"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CALCULATION STEPS</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ZoneTexte 21">
            <a:extLst>
              <a:ext uri="{FF2B5EF4-FFF2-40B4-BE49-F238E27FC236}">
                <a16:creationId xmlns:a16="http://schemas.microsoft.com/office/drawing/2014/main" id="{D804CFDB-ED0E-277D-B917-E89C49ABADB8}"/>
              </a:ext>
            </a:extLst>
          </p:cNvPr>
          <p:cNvSpPr txBox="1"/>
          <p:nvPr/>
        </p:nvSpPr>
        <p:spPr>
          <a:xfrm>
            <a:off x="2898799" y="2289469"/>
            <a:ext cx="5095670" cy="400110"/>
          </a:xfrm>
          <a:prstGeom prst="rect">
            <a:avLst/>
          </a:prstGeom>
          <a:noFill/>
        </p:spPr>
        <p:txBody>
          <a:bodyPr wrap="square">
            <a:spAutoFit/>
          </a:bodyPr>
          <a:lstStyle/>
          <a:p>
            <a:r>
              <a:rPr lang="en-US" sz="1000" b="0" i="0" dirty="0">
                <a:effectLst/>
                <a:latin typeface="Arial" panose="020B0604020202020204" pitchFamily="34" charset="0"/>
                <a:cs typeface="Arial" panose="020B0604020202020204" pitchFamily="34" charset="0"/>
              </a:rPr>
              <a:t>If the</a:t>
            </a:r>
            <a:r>
              <a:rPr lang="en-US" sz="1000" b="1" i="0" dirty="0">
                <a:effectLst/>
                <a:latin typeface="Arial" panose="020B0604020202020204" pitchFamily="34" charset="0"/>
                <a:cs typeface="Arial" panose="020B0604020202020204" pitchFamily="34" charset="0"/>
              </a:rPr>
              <a:t> population standard deviation (σ) </a:t>
            </a:r>
            <a:r>
              <a:rPr lang="en-US" sz="1000" b="0" i="0" dirty="0">
                <a:effectLst/>
                <a:latin typeface="Arial" panose="020B0604020202020204" pitchFamily="34" charset="0"/>
                <a:cs typeface="Arial" panose="020B0604020202020204" pitchFamily="34" charset="0"/>
              </a:rPr>
              <a:t>is known, it is used directly in the calculation. Otherwise, if we only have a sample, we use the </a:t>
            </a:r>
            <a:r>
              <a:rPr lang="en-US" sz="1000" b="1" i="0" dirty="0">
                <a:effectLst/>
                <a:latin typeface="Arial" panose="020B0604020202020204" pitchFamily="34" charset="0"/>
                <a:cs typeface="Arial" panose="020B0604020202020204" pitchFamily="34" charset="0"/>
              </a:rPr>
              <a:t>sample standard deviation (s).</a:t>
            </a:r>
            <a:endParaRPr lang="fr-FR" sz="1000" b="1" dirty="0">
              <a:latin typeface="Arial" panose="020B0604020202020204" pitchFamily="34" charset="0"/>
              <a:cs typeface="Arial" panose="020B0604020202020204" pitchFamily="34" charset="0"/>
            </a:endParaRPr>
          </a:p>
        </p:txBody>
      </p:sp>
      <p:sp>
        <p:nvSpPr>
          <p:cNvPr id="24" name="Espace réservé du pied de page 2">
            <a:extLst>
              <a:ext uri="{FF2B5EF4-FFF2-40B4-BE49-F238E27FC236}">
                <a16:creationId xmlns:a16="http://schemas.microsoft.com/office/drawing/2014/main" id="{CDA73011-C0CD-DACF-5424-942977058D9B}"/>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grpSp>
        <p:nvGrpSpPr>
          <p:cNvPr id="27" name="Groupe 26">
            <a:extLst>
              <a:ext uri="{FF2B5EF4-FFF2-40B4-BE49-F238E27FC236}">
                <a16:creationId xmlns:a16="http://schemas.microsoft.com/office/drawing/2014/main" id="{6306D1AB-EC56-59F6-EFB4-4D15288A5520}"/>
              </a:ext>
            </a:extLst>
          </p:cNvPr>
          <p:cNvGrpSpPr/>
          <p:nvPr/>
        </p:nvGrpSpPr>
        <p:grpSpPr>
          <a:xfrm>
            <a:off x="179425" y="2105266"/>
            <a:ext cx="1093577" cy="932958"/>
            <a:chOff x="0" y="468702"/>
            <a:chExt cx="1093577" cy="932958"/>
          </a:xfrm>
        </p:grpSpPr>
        <p:sp>
          <p:nvSpPr>
            <p:cNvPr id="28" name="Rectangle : coins arrondis 27">
              <a:extLst>
                <a:ext uri="{FF2B5EF4-FFF2-40B4-BE49-F238E27FC236}">
                  <a16:creationId xmlns:a16="http://schemas.microsoft.com/office/drawing/2014/main" id="{7724B718-3E5A-E8F7-059A-95379C13C5CE}"/>
                </a:ext>
              </a:extLst>
            </p:cNvPr>
            <p:cNvSpPr/>
            <p:nvPr/>
          </p:nvSpPr>
          <p:spPr>
            <a:xfrm>
              <a:off x="0"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29" name="Rectangle : coins arrondis 4">
              <a:extLst>
                <a:ext uri="{FF2B5EF4-FFF2-40B4-BE49-F238E27FC236}">
                  <a16:creationId xmlns:a16="http://schemas.microsoft.com/office/drawing/2014/main" id="{B004E532-FE10-5EA7-CBA8-D071CDB60B1A}"/>
                </a:ext>
              </a:extLst>
            </p:cNvPr>
            <p:cNvSpPr txBox="1"/>
            <p:nvPr/>
          </p:nvSpPr>
          <p:spPr>
            <a:xfrm>
              <a:off x="27325"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grpSp>
      <p:grpSp>
        <p:nvGrpSpPr>
          <p:cNvPr id="30" name="Groupe 29">
            <a:extLst>
              <a:ext uri="{FF2B5EF4-FFF2-40B4-BE49-F238E27FC236}">
                <a16:creationId xmlns:a16="http://schemas.microsoft.com/office/drawing/2014/main" id="{1F6C2C73-588C-A4B0-F5F2-B3C00292CB11}"/>
              </a:ext>
            </a:extLst>
          </p:cNvPr>
          <p:cNvGrpSpPr/>
          <p:nvPr/>
        </p:nvGrpSpPr>
        <p:grpSpPr>
          <a:xfrm>
            <a:off x="1327774" y="2462163"/>
            <a:ext cx="231838" cy="271207"/>
            <a:chOff x="1202935" y="799578"/>
            <a:chExt cx="231838" cy="271207"/>
          </a:xfrm>
        </p:grpSpPr>
        <p:sp>
          <p:nvSpPr>
            <p:cNvPr id="31" name="Flèche : droite 30">
              <a:extLst>
                <a:ext uri="{FF2B5EF4-FFF2-40B4-BE49-F238E27FC236}">
                  <a16:creationId xmlns:a16="http://schemas.microsoft.com/office/drawing/2014/main" id="{13871BA2-484F-3D27-43C2-43716DE40966}"/>
                </a:ext>
              </a:extLst>
            </p:cNvPr>
            <p:cNvSpPr/>
            <p:nvPr/>
          </p:nvSpPr>
          <p:spPr>
            <a:xfrm>
              <a:off x="1202935"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32" name="Flèche : droite 6">
              <a:extLst>
                <a:ext uri="{FF2B5EF4-FFF2-40B4-BE49-F238E27FC236}">
                  <a16:creationId xmlns:a16="http://schemas.microsoft.com/office/drawing/2014/main" id="{22CB20CF-AD8B-6B06-035E-342235D5167E}"/>
                </a:ext>
              </a:extLst>
            </p:cNvPr>
            <p:cNvSpPr txBox="1"/>
            <p:nvPr/>
          </p:nvSpPr>
          <p:spPr>
            <a:xfrm>
              <a:off x="1202935"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33" name="Groupe 32">
            <a:extLst>
              <a:ext uri="{FF2B5EF4-FFF2-40B4-BE49-F238E27FC236}">
                <a16:creationId xmlns:a16="http://schemas.microsoft.com/office/drawing/2014/main" id="{67008ADA-A73F-FA49-098F-ACD83D68D5CE}"/>
              </a:ext>
            </a:extLst>
          </p:cNvPr>
          <p:cNvGrpSpPr/>
          <p:nvPr/>
        </p:nvGrpSpPr>
        <p:grpSpPr>
          <a:xfrm>
            <a:off x="1641645" y="2105266"/>
            <a:ext cx="1093577" cy="932958"/>
            <a:chOff x="1531009" y="468702"/>
            <a:chExt cx="1093577" cy="932958"/>
          </a:xfrm>
        </p:grpSpPr>
        <p:sp>
          <p:nvSpPr>
            <p:cNvPr id="34" name="Rectangle : coins arrondis 33">
              <a:extLst>
                <a:ext uri="{FF2B5EF4-FFF2-40B4-BE49-F238E27FC236}">
                  <a16:creationId xmlns:a16="http://schemas.microsoft.com/office/drawing/2014/main" id="{B02273AA-4913-6D32-3FFE-87D10FE2A5D1}"/>
                </a:ext>
              </a:extLst>
            </p:cNvPr>
            <p:cNvSpPr/>
            <p:nvPr/>
          </p:nvSpPr>
          <p:spPr>
            <a:xfrm>
              <a:off x="1531009"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36" name="Rectangle : coins arrondis 8">
              <a:extLst>
                <a:ext uri="{FF2B5EF4-FFF2-40B4-BE49-F238E27FC236}">
                  <a16:creationId xmlns:a16="http://schemas.microsoft.com/office/drawing/2014/main" id="{6D2F5EB5-70AD-56AE-BCE0-F911B7DF807E}"/>
                </a:ext>
              </a:extLst>
            </p:cNvPr>
            <p:cNvSpPr txBox="1"/>
            <p:nvPr/>
          </p:nvSpPr>
          <p:spPr>
            <a:xfrm>
              <a:off x="1558334"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Identify the Standard Deviation (σ) or the Standard Deviation Estimate (s)</a:t>
              </a:r>
              <a:endParaRPr lang="fr-FR" sz="1000" kern="1200" dirty="0">
                <a:latin typeface="Arial" panose="020B0604020202020204" pitchFamily="34" charset="0"/>
                <a:cs typeface="Arial" panose="020B0604020202020204" pitchFamily="34" charset="0"/>
              </a:endParaRPr>
            </a:p>
          </p:txBody>
        </p:sp>
      </p:grpSp>
      <p:sp>
        <p:nvSpPr>
          <p:cNvPr id="8" name="Espace réservé du numéro de diapositive 7">
            <a:extLst>
              <a:ext uri="{FF2B5EF4-FFF2-40B4-BE49-F238E27FC236}">
                <a16:creationId xmlns:a16="http://schemas.microsoft.com/office/drawing/2014/main" id="{BB4DD99B-BB41-2424-FE27-CFBE36B369C9}"/>
              </a:ext>
            </a:extLst>
          </p:cNvPr>
          <p:cNvSpPr>
            <a:spLocks noGrp="1"/>
          </p:cNvSpPr>
          <p:nvPr>
            <p:ph type="sldNum" sz="quarter" idx="12"/>
          </p:nvPr>
        </p:nvSpPr>
        <p:spPr/>
        <p:txBody>
          <a:bodyPr/>
          <a:lstStyle/>
          <a:p>
            <a:fld id="{914D05D1-80DD-4F3B-9820-7235810BE0FD}" type="slidenum">
              <a:rPr lang="en-US" noProof="0" smtClean="0"/>
              <a:pPr/>
              <a:t>18</a:t>
            </a:fld>
            <a:endParaRPr lang="en-US" noProof="0" dirty="0"/>
          </a:p>
        </p:txBody>
      </p:sp>
      <p:grpSp>
        <p:nvGrpSpPr>
          <p:cNvPr id="11" name="Groupe 10">
            <a:extLst>
              <a:ext uri="{FF2B5EF4-FFF2-40B4-BE49-F238E27FC236}">
                <a16:creationId xmlns:a16="http://schemas.microsoft.com/office/drawing/2014/main" id="{765DF601-DEF4-8115-25E8-C3395A0A4EE6}"/>
              </a:ext>
            </a:extLst>
          </p:cNvPr>
          <p:cNvGrpSpPr/>
          <p:nvPr/>
        </p:nvGrpSpPr>
        <p:grpSpPr>
          <a:xfrm>
            <a:off x="5859921" y="180960"/>
            <a:ext cx="1184302" cy="384366"/>
            <a:chOff x="3246242" y="2984594"/>
            <a:chExt cx="2802005" cy="972366"/>
          </a:xfrm>
        </p:grpSpPr>
        <p:pic>
          <p:nvPicPr>
            <p:cNvPr id="12" name="Picture 2">
              <a:extLst>
                <a:ext uri="{FF2B5EF4-FFF2-40B4-BE49-F238E27FC236}">
                  <a16:creationId xmlns:a16="http://schemas.microsoft.com/office/drawing/2014/main" id="{439F5DEC-6598-3969-113F-47CD51530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mpere Logo PNG Vectors Free Download">
              <a:extLst>
                <a:ext uri="{FF2B5EF4-FFF2-40B4-BE49-F238E27FC236}">
                  <a16:creationId xmlns:a16="http://schemas.microsoft.com/office/drawing/2014/main" id="{D03A2781-6AAA-5C86-19D8-BE0FF21B1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a:extLst>
                <a:ext uri="{FF2B5EF4-FFF2-40B4-BE49-F238E27FC236}">
                  <a16:creationId xmlns:a16="http://schemas.microsoft.com/office/drawing/2014/main" id="{38216E08-8165-AA4E-ACA7-352BD66C4C8D}"/>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534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49" y="121819"/>
            <a:ext cx="6682721"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CALCULATION STEPS</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ZoneTexte 32">
            <a:extLst>
              <a:ext uri="{FF2B5EF4-FFF2-40B4-BE49-F238E27FC236}">
                <a16:creationId xmlns:a16="http://schemas.microsoft.com/office/drawing/2014/main" id="{CA9E105E-B9D3-D199-8BE0-DF7A0B10A987}"/>
              </a:ext>
            </a:extLst>
          </p:cNvPr>
          <p:cNvSpPr txBox="1"/>
          <p:nvPr/>
        </p:nvSpPr>
        <p:spPr>
          <a:xfrm>
            <a:off x="4408666" y="2434000"/>
            <a:ext cx="4038648" cy="553998"/>
          </a:xfrm>
          <a:prstGeom prst="rect">
            <a:avLst/>
          </a:prstGeom>
          <a:noFill/>
        </p:spPr>
        <p:txBody>
          <a:bodyPr wrap="square">
            <a:spAutoFit/>
          </a:bodyPr>
          <a:lstStyle/>
          <a:p>
            <a:r>
              <a:rPr lang="en-US" sz="1000" b="0" i="0" dirty="0">
                <a:effectLst/>
                <a:latin typeface="Arial" panose="020B0604020202020204" pitchFamily="34" charset="0"/>
                <a:cs typeface="Arial" panose="020B0604020202020204" pitchFamily="34" charset="0"/>
              </a:rPr>
              <a:t>The sample size can directly influence the distribution of the data.</a:t>
            </a:r>
          </a:p>
          <a:p>
            <a:endParaRPr lang="en-US" sz="1000" b="0" i="0" dirty="0">
              <a:effectLst/>
            </a:endParaRPr>
          </a:p>
          <a:p>
            <a:endParaRPr lang="en-US" sz="1000" b="0" i="0" dirty="0">
              <a:effectLst/>
            </a:endParaRPr>
          </a:p>
        </p:txBody>
      </p:sp>
      <p:sp>
        <p:nvSpPr>
          <p:cNvPr id="34" name="Espace réservé du pied de page 2">
            <a:extLst>
              <a:ext uri="{FF2B5EF4-FFF2-40B4-BE49-F238E27FC236}">
                <a16:creationId xmlns:a16="http://schemas.microsoft.com/office/drawing/2014/main" id="{42AEB767-7615-D81F-ADED-0DB2EAC031F7}"/>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grpSp>
        <p:nvGrpSpPr>
          <p:cNvPr id="37" name="Groupe 36">
            <a:extLst>
              <a:ext uri="{FF2B5EF4-FFF2-40B4-BE49-F238E27FC236}">
                <a16:creationId xmlns:a16="http://schemas.microsoft.com/office/drawing/2014/main" id="{5A027340-E16E-2329-6D82-5DFEF1A84BD8}"/>
              </a:ext>
            </a:extLst>
          </p:cNvPr>
          <p:cNvGrpSpPr/>
          <p:nvPr/>
        </p:nvGrpSpPr>
        <p:grpSpPr>
          <a:xfrm>
            <a:off x="179425" y="2105266"/>
            <a:ext cx="1093577" cy="932958"/>
            <a:chOff x="0" y="468702"/>
            <a:chExt cx="1093577" cy="932958"/>
          </a:xfrm>
        </p:grpSpPr>
        <p:sp>
          <p:nvSpPr>
            <p:cNvPr id="38" name="Rectangle : coins arrondis 37">
              <a:extLst>
                <a:ext uri="{FF2B5EF4-FFF2-40B4-BE49-F238E27FC236}">
                  <a16:creationId xmlns:a16="http://schemas.microsoft.com/office/drawing/2014/main" id="{F8931C41-E9C5-968A-1AE7-73A68984CC71}"/>
                </a:ext>
              </a:extLst>
            </p:cNvPr>
            <p:cNvSpPr/>
            <p:nvPr/>
          </p:nvSpPr>
          <p:spPr>
            <a:xfrm>
              <a:off x="0"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39" name="Rectangle : coins arrondis 4">
              <a:extLst>
                <a:ext uri="{FF2B5EF4-FFF2-40B4-BE49-F238E27FC236}">
                  <a16:creationId xmlns:a16="http://schemas.microsoft.com/office/drawing/2014/main" id="{B61F6369-58D4-0FF8-52E7-BE6A1AD4DE58}"/>
                </a:ext>
              </a:extLst>
            </p:cNvPr>
            <p:cNvSpPr txBox="1"/>
            <p:nvPr/>
          </p:nvSpPr>
          <p:spPr>
            <a:xfrm>
              <a:off x="27325"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grpSp>
      <p:grpSp>
        <p:nvGrpSpPr>
          <p:cNvPr id="40" name="Groupe 39">
            <a:extLst>
              <a:ext uri="{FF2B5EF4-FFF2-40B4-BE49-F238E27FC236}">
                <a16:creationId xmlns:a16="http://schemas.microsoft.com/office/drawing/2014/main" id="{E7C0FAA0-54C4-3D69-ACEB-ED93C18ECA86}"/>
              </a:ext>
            </a:extLst>
          </p:cNvPr>
          <p:cNvGrpSpPr/>
          <p:nvPr/>
        </p:nvGrpSpPr>
        <p:grpSpPr>
          <a:xfrm>
            <a:off x="1327774" y="2462163"/>
            <a:ext cx="231838" cy="271207"/>
            <a:chOff x="1202935" y="799578"/>
            <a:chExt cx="231838" cy="271207"/>
          </a:xfrm>
        </p:grpSpPr>
        <p:sp>
          <p:nvSpPr>
            <p:cNvPr id="41" name="Flèche : droite 40">
              <a:extLst>
                <a:ext uri="{FF2B5EF4-FFF2-40B4-BE49-F238E27FC236}">
                  <a16:creationId xmlns:a16="http://schemas.microsoft.com/office/drawing/2014/main" id="{D99C7E54-10C3-442B-F8D9-FD52CE699616}"/>
                </a:ext>
              </a:extLst>
            </p:cNvPr>
            <p:cNvSpPr/>
            <p:nvPr/>
          </p:nvSpPr>
          <p:spPr>
            <a:xfrm>
              <a:off x="1202935"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42" name="Flèche : droite 6">
              <a:extLst>
                <a:ext uri="{FF2B5EF4-FFF2-40B4-BE49-F238E27FC236}">
                  <a16:creationId xmlns:a16="http://schemas.microsoft.com/office/drawing/2014/main" id="{8A99E106-0B6E-C876-3A05-87E03CAA1AAF}"/>
                </a:ext>
              </a:extLst>
            </p:cNvPr>
            <p:cNvSpPr txBox="1"/>
            <p:nvPr/>
          </p:nvSpPr>
          <p:spPr>
            <a:xfrm>
              <a:off x="1202935"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43" name="Groupe 42">
            <a:extLst>
              <a:ext uri="{FF2B5EF4-FFF2-40B4-BE49-F238E27FC236}">
                <a16:creationId xmlns:a16="http://schemas.microsoft.com/office/drawing/2014/main" id="{59410139-F58B-A5FC-7FEE-66605B03E2C8}"/>
              </a:ext>
            </a:extLst>
          </p:cNvPr>
          <p:cNvGrpSpPr/>
          <p:nvPr/>
        </p:nvGrpSpPr>
        <p:grpSpPr>
          <a:xfrm>
            <a:off x="1641645" y="2105266"/>
            <a:ext cx="1093577" cy="932958"/>
            <a:chOff x="1531009" y="468702"/>
            <a:chExt cx="1093577" cy="932958"/>
          </a:xfrm>
        </p:grpSpPr>
        <p:sp>
          <p:nvSpPr>
            <p:cNvPr id="44" name="Rectangle : coins arrondis 43">
              <a:extLst>
                <a:ext uri="{FF2B5EF4-FFF2-40B4-BE49-F238E27FC236}">
                  <a16:creationId xmlns:a16="http://schemas.microsoft.com/office/drawing/2014/main" id="{1743B477-F35B-5E39-A9DE-2705E6C3828B}"/>
                </a:ext>
              </a:extLst>
            </p:cNvPr>
            <p:cNvSpPr/>
            <p:nvPr/>
          </p:nvSpPr>
          <p:spPr>
            <a:xfrm>
              <a:off x="1531009"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45" name="Rectangle : coins arrondis 8">
              <a:extLst>
                <a:ext uri="{FF2B5EF4-FFF2-40B4-BE49-F238E27FC236}">
                  <a16:creationId xmlns:a16="http://schemas.microsoft.com/office/drawing/2014/main" id="{F6994129-24BF-9114-9794-DCC94A9FC634}"/>
                </a:ext>
              </a:extLst>
            </p:cNvPr>
            <p:cNvSpPr txBox="1"/>
            <p:nvPr/>
          </p:nvSpPr>
          <p:spPr>
            <a:xfrm>
              <a:off x="1558334"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Identify the Standard Deviation (σ) or the Standard Deviation Estimate (s)</a:t>
              </a:r>
              <a:endParaRPr lang="fr-FR" sz="1000" kern="1200" dirty="0">
                <a:latin typeface="Arial" panose="020B0604020202020204" pitchFamily="34" charset="0"/>
                <a:cs typeface="Arial" panose="020B0604020202020204" pitchFamily="34" charset="0"/>
              </a:endParaRPr>
            </a:p>
          </p:txBody>
        </p:sp>
      </p:grpSp>
      <p:grpSp>
        <p:nvGrpSpPr>
          <p:cNvPr id="46" name="Groupe 45">
            <a:extLst>
              <a:ext uri="{FF2B5EF4-FFF2-40B4-BE49-F238E27FC236}">
                <a16:creationId xmlns:a16="http://schemas.microsoft.com/office/drawing/2014/main" id="{67AD1918-63AD-0646-BFD9-1C77EDB1A23B}"/>
              </a:ext>
            </a:extLst>
          </p:cNvPr>
          <p:cNvGrpSpPr/>
          <p:nvPr/>
        </p:nvGrpSpPr>
        <p:grpSpPr>
          <a:xfrm>
            <a:off x="2852406" y="2452542"/>
            <a:ext cx="231838" cy="271207"/>
            <a:chOff x="2733944" y="799578"/>
            <a:chExt cx="231838" cy="271207"/>
          </a:xfrm>
        </p:grpSpPr>
        <p:sp>
          <p:nvSpPr>
            <p:cNvPr id="47" name="Flèche : droite 46">
              <a:extLst>
                <a:ext uri="{FF2B5EF4-FFF2-40B4-BE49-F238E27FC236}">
                  <a16:creationId xmlns:a16="http://schemas.microsoft.com/office/drawing/2014/main" id="{A415475B-F53A-D50B-FA28-7C4FD5B63A9F}"/>
                </a:ext>
              </a:extLst>
            </p:cNvPr>
            <p:cNvSpPr/>
            <p:nvPr/>
          </p:nvSpPr>
          <p:spPr>
            <a:xfrm>
              <a:off x="2733944"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48" name="Flèche : droite 10">
              <a:extLst>
                <a:ext uri="{FF2B5EF4-FFF2-40B4-BE49-F238E27FC236}">
                  <a16:creationId xmlns:a16="http://schemas.microsoft.com/office/drawing/2014/main" id="{E43CBD4E-12A2-07BB-3606-63607EE187FE}"/>
                </a:ext>
              </a:extLst>
            </p:cNvPr>
            <p:cNvSpPr txBox="1"/>
            <p:nvPr/>
          </p:nvSpPr>
          <p:spPr>
            <a:xfrm>
              <a:off x="2733944"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49" name="Groupe 48">
            <a:extLst>
              <a:ext uri="{FF2B5EF4-FFF2-40B4-BE49-F238E27FC236}">
                <a16:creationId xmlns:a16="http://schemas.microsoft.com/office/drawing/2014/main" id="{56530162-3496-8CDF-4ECF-6915FD3BF71B}"/>
              </a:ext>
            </a:extLst>
          </p:cNvPr>
          <p:cNvGrpSpPr/>
          <p:nvPr/>
        </p:nvGrpSpPr>
        <p:grpSpPr>
          <a:xfrm>
            <a:off x="3201428" y="2105266"/>
            <a:ext cx="1093577" cy="932958"/>
            <a:chOff x="3062018" y="468702"/>
            <a:chExt cx="1093577" cy="932958"/>
          </a:xfrm>
        </p:grpSpPr>
        <p:sp>
          <p:nvSpPr>
            <p:cNvPr id="50" name="Rectangle : coins arrondis 49">
              <a:extLst>
                <a:ext uri="{FF2B5EF4-FFF2-40B4-BE49-F238E27FC236}">
                  <a16:creationId xmlns:a16="http://schemas.microsoft.com/office/drawing/2014/main" id="{081DDAEE-672B-8BCB-975D-05367968E304}"/>
                </a:ext>
              </a:extLst>
            </p:cNvPr>
            <p:cNvSpPr/>
            <p:nvPr/>
          </p:nvSpPr>
          <p:spPr>
            <a:xfrm>
              <a:off x="3062018"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1" name="Rectangle : coins arrondis 12">
              <a:extLst>
                <a:ext uri="{FF2B5EF4-FFF2-40B4-BE49-F238E27FC236}">
                  <a16:creationId xmlns:a16="http://schemas.microsoft.com/office/drawing/2014/main" id="{05BE70B9-8D7B-5B65-3309-BA56CAC689FF}"/>
                </a:ext>
              </a:extLst>
            </p:cNvPr>
            <p:cNvSpPr txBox="1"/>
            <p:nvPr/>
          </p:nvSpPr>
          <p:spPr>
            <a:xfrm>
              <a:off x="3089343"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endParaRPr lang="en-US" sz="1000" b="1"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Sample Size (n)</a:t>
              </a:r>
              <a:endParaRPr lang="en-US" sz="1000" b="0"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endParaRPr lang="fr-FR" sz="1000" kern="1200" dirty="0">
                <a:latin typeface="Arial" panose="020B0604020202020204" pitchFamily="34" charset="0"/>
                <a:cs typeface="Arial" panose="020B0604020202020204" pitchFamily="34" charset="0"/>
              </a:endParaRPr>
            </a:p>
          </p:txBody>
        </p:sp>
      </p:grpSp>
      <p:sp>
        <p:nvSpPr>
          <p:cNvPr id="8" name="Espace réservé du numéro de diapositive 7">
            <a:extLst>
              <a:ext uri="{FF2B5EF4-FFF2-40B4-BE49-F238E27FC236}">
                <a16:creationId xmlns:a16="http://schemas.microsoft.com/office/drawing/2014/main" id="{3729840C-9EF4-9005-6D5F-704CA873CACC}"/>
              </a:ext>
            </a:extLst>
          </p:cNvPr>
          <p:cNvSpPr>
            <a:spLocks noGrp="1"/>
          </p:cNvSpPr>
          <p:nvPr>
            <p:ph type="sldNum" sz="quarter" idx="12"/>
          </p:nvPr>
        </p:nvSpPr>
        <p:spPr/>
        <p:txBody>
          <a:bodyPr/>
          <a:lstStyle/>
          <a:p>
            <a:fld id="{914D05D1-80DD-4F3B-9820-7235810BE0FD}" type="slidenum">
              <a:rPr lang="en-US" noProof="0" smtClean="0"/>
              <a:pPr/>
              <a:t>19</a:t>
            </a:fld>
            <a:endParaRPr lang="en-US" noProof="0" dirty="0"/>
          </a:p>
        </p:txBody>
      </p:sp>
      <p:grpSp>
        <p:nvGrpSpPr>
          <p:cNvPr id="11" name="Groupe 10">
            <a:extLst>
              <a:ext uri="{FF2B5EF4-FFF2-40B4-BE49-F238E27FC236}">
                <a16:creationId xmlns:a16="http://schemas.microsoft.com/office/drawing/2014/main" id="{93FC7632-7E11-5F91-E355-FA0262CFF9CF}"/>
              </a:ext>
            </a:extLst>
          </p:cNvPr>
          <p:cNvGrpSpPr/>
          <p:nvPr/>
        </p:nvGrpSpPr>
        <p:grpSpPr>
          <a:xfrm>
            <a:off x="5859921" y="180960"/>
            <a:ext cx="1184302" cy="384366"/>
            <a:chOff x="3246242" y="2984594"/>
            <a:chExt cx="2802005" cy="972366"/>
          </a:xfrm>
        </p:grpSpPr>
        <p:pic>
          <p:nvPicPr>
            <p:cNvPr id="12" name="Picture 2">
              <a:extLst>
                <a:ext uri="{FF2B5EF4-FFF2-40B4-BE49-F238E27FC236}">
                  <a16:creationId xmlns:a16="http://schemas.microsoft.com/office/drawing/2014/main" id="{4858A068-F392-28A2-7583-1389D88BD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mpere Logo PNG Vectors Free Download">
              <a:extLst>
                <a:ext uri="{FF2B5EF4-FFF2-40B4-BE49-F238E27FC236}">
                  <a16:creationId xmlns:a16="http://schemas.microsoft.com/office/drawing/2014/main" id="{B24D2C05-C155-2953-D17D-66420206F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a:extLst>
                <a:ext uri="{FF2B5EF4-FFF2-40B4-BE49-F238E27FC236}">
                  <a16:creationId xmlns:a16="http://schemas.microsoft.com/office/drawing/2014/main" id="{B1F5BD2F-16B0-7366-EF51-8AF3FB311A82}"/>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63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B809557-F3D9-F8D7-4C11-9F6A5D03B9C9}"/>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AB989722-53F6-522A-E064-8D6939CB1F1E}"/>
              </a:ext>
            </a:extLst>
          </p:cNvPr>
          <p:cNvSpPr/>
          <p:nvPr/>
        </p:nvSpPr>
        <p:spPr>
          <a:xfrm rot="16200000">
            <a:off x="4407271" y="414240"/>
            <a:ext cx="329459" cy="91440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4" descr="Auto : Renault vers le futur avec la « Renaulution »">
            <a:extLst>
              <a:ext uri="{FF2B5EF4-FFF2-40B4-BE49-F238E27FC236}">
                <a16:creationId xmlns:a16="http://schemas.microsoft.com/office/drawing/2014/main" id="{0DBD24F9-B9D9-2A7A-502F-54EB8CF5DE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5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D3B4439-96A1-C54B-44B9-58FF16AAAF94}"/>
              </a:ext>
            </a:extLst>
          </p:cNvPr>
          <p:cNvSpPr/>
          <p:nvPr/>
        </p:nvSpPr>
        <p:spPr>
          <a:xfrm>
            <a:off x="0" y="0"/>
            <a:ext cx="9144000" cy="838199"/>
          </a:xfrm>
          <a:prstGeom prst="rect">
            <a:avLst/>
          </a:prstGeom>
          <a:solidFill>
            <a:schemeClr val="bg1">
              <a:lumMod val="95000"/>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824F2AF2-EA1B-C3D9-87FE-1F94194D45EE}"/>
              </a:ext>
            </a:extLst>
          </p:cNvPr>
          <p:cNvSpPr/>
          <p:nvPr/>
        </p:nvSpPr>
        <p:spPr>
          <a:xfrm>
            <a:off x="0" y="838199"/>
            <a:ext cx="9144000" cy="4312771"/>
          </a:xfrm>
          <a:prstGeom prst="rect">
            <a:avLst/>
          </a:prstGeom>
          <a:solidFill>
            <a:srgbClr val="104174">
              <a:alpha val="9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descr="T&amp;MA - Télécom SudParis">
            <a:extLst>
              <a:ext uri="{FF2B5EF4-FFF2-40B4-BE49-F238E27FC236}">
                <a16:creationId xmlns:a16="http://schemas.microsoft.com/office/drawing/2014/main" id="{7F83295D-E26B-1823-C77D-06077D2AED0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1481" y="145511"/>
            <a:ext cx="1502519" cy="547178"/>
          </a:xfrm>
          <a:prstGeom prst="rect">
            <a:avLst/>
          </a:prstGeom>
          <a:noFill/>
          <a:ln>
            <a:noFill/>
          </a:ln>
        </p:spPr>
      </p:pic>
      <p:sp>
        <p:nvSpPr>
          <p:cNvPr id="7" name="ZoneTexte 6">
            <a:extLst>
              <a:ext uri="{FF2B5EF4-FFF2-40B4-BE49-F238E27FC236}">
                <a16:creationId xmlns:a16="http://schemas.microsoft.com/office/drawing/2014/main" id="{0789EC1E-6A31-4EB8-C73F-2BF721D64317}"/>
              </a:ext>
            </a:extLst>
          </p:cNvPr>
          <p:cNvSpPr txBox="1"/>
          <p:nvPr/>
        </p:nvSpPr>
        <p:spPr>
          <a:xfrm>
            <a:off x="185057" y="2571750"/>
            <a:ext cx="6134100" cy="580993"/>
          </a:xfrm>
          <a:prstGeom prst="rect">
            <a:avLst/>
          </a:prstGeom>
          <a:noFill/>
        </p:spPr>
        <p:txBody>
          <a:bodyPr wrap="square">
            <a:spAutoFit/>
          </a:bodyPr>
          <a:lstStyle/>
          <a:p>
            <a:pPr>
              <a:lnSpc>
                <a:spcPct val="107000"/>
              </a:lnSpc>
              <a:spcAft>
                <a:spcPts val="800"/>
              </a:spcAft>
            </a:pPr>
            <a:r>
              <a:rPr lang="en-US" sz="3200" b="1" kern="100" dirty="0">
                <a:solidFill>
                  <a:schemeClr val="bg1"/>
                </a:solidFill>
                <a:latin typeface="Arial" panose="020B0604020202020204" pitchFamily="34" charset="0"/>
                <a:ea typeface="Calibri" panose="020F0502020204030204" pitchFamily="34" charset="0"/>
                <a:cs typeface="Arial" panose="020B0604020202020204" pitchFamily="34" charset="0"/>
              </a:rPr>
              <a:t>COMPANY OVERVIEW</a:t>
            </a:r>
            <a:endParaRPr lang="fr-FR" sz="3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0" name="Groupe 9">
            <a:extLst>
              <a:ext uri="{FF2B5EF4-FFF2-40B4-BE49-F238E27FC236}">
                <a16:creationId xmlns:a16="http://schemas.microsoft.com/office/drawing/2014/main" id="{4CAC6295-A143-9F91-C984-6089E704269B}"/>
              </a:ext>
            </a:extLst>
          </p:cNvPr>
          <p:cNvGrpSpPr/>
          <p:nvPr/>
        </p:nvGrpSpPr>
        <p:grpSpPr>
          <a:xfrm>
            <a:off x="6457178" y="226917"/>
            <a:ext cx="1184302" cy="384366"/>
            <a:chOff x="3246242" y="2984594"/>
            <a:chExt cx="2802005" cy="972366"/>
          </a:xfrm>
        </p:grpSpPr>
        <p:pic>
          <p:nvPicPr>
            <p:cNvPr id="11" name="Picture 2">
              <a:extLst>
                <a:ext uri="{FF2B5EF4-FFF2-40B4-BE49-F238E27FC236}">
                  <a16:creationId xmlns:a16="http://schemas.microsoft.com/office/drawing/2014/main" id="{DADCA7BD-CBD1-035C-2699-80D76116E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mpere Logo PNG Vectors Free Download">
              <a:extLst>
                <a:ext uri="{FF2B5EF4-FFF2-40B4-BE49-F238E27FC236}">
                  <a16:creationId xmlns:a16="http://schemas.microsoft.com/office/drawing/2014/main" id="{EA4723CA-EDED-C5BE-FD1B-301CAF43DE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07765172-1BBB-0C0D-DD21-985F89AF3DFA}"/>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191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49" y="121819"/>
            <a:ext cx="6682721"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CALCULATION STEPS</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5" name="Connecteur droit avec flèche 44">
            <a:extLst>
              <a:ext uri="{FF2B5EF4-FFF2-40B4-BE49-F238E27FC236}">
                <a16:creationId xmlns:a16="http://schemas.microsoft.com/office/drawing/2014/main" id="{36F20803-858F-BD07-10FF-F0190A24CE87}"/>
              </a:ext>
            </a:extLst>
          </p:cNvPr>
          <p:cNvCxnSpPr>
            <a:cxnSpLocks/>
          </p:cNvCxnSpPr>
          <p:nvPr/>
        </p:nvCxnSpPr>
        <p:spPr>
          <a:xfrm flipH="1">
            <a:off x="4668177" y="3109913"/>
            <a:ext cx="399625" cy="304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eur droit avec flèche 45">
            <a:extLst>
              <a:ext uri="{FF2B5EF4-FFF2-40B4-BE49-F238E27FC236}">
                <a16:creationId xmlns:a16="http://schemas.microsoft.com/office/drawing/2014/main" id="{93FE695E-97F5-F335-F349-BAD920517C76}"/>
              </a:ext>
            </a:extLst>
          </p:cNvPr>
          <p:cNvCxnSpPr>
            <a:cxnSpLocks/>
          </p:cNvCxnSpPr>
          <p:nvPr/>
        </p:nvCxnSpPr>
        <p:spPr>
          <a:xfrm>
            <a:off x="5584031" y="3109913"/>
            <a:ext cx="373015" cy="3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ZoneTexte 46">
            <a:extLst>
              <a:ext uri="{FF2B5EF4-FFF2-40B4-BE49-F238E27FC236}">
                <a16:creationId xmlns:a16="http://schemas.microsoft.com/office/drawing/2014/main" id="{7535DBEC-07AB-4886-02DC-05D8099EA463}"/>
              </a:ext>
            </a:extLst>
          </p:cNvPr>
          <p:cNvSpPr txBox="1"/>
          <p:nvPr/>
        </p:nvSpPr>
        <p:spPr>
          <a:xfrm>
            <a:off x="3142906" y="3279016"/>
            <a:ext cx="1744756" cy="661720"/>
          </a:xfrm>
          <a:prstGeom prst="rect">
            <a:avLst/>
          </a:prstGeom>
          <a:noFill/>
        </p:spPr>
        <p:txBody>
          <a:bodyPr wrap="square">
            <a:spAutoFit/>
          </a:bodyPr>
          <a:lstStyle/>
          <a:p>
            <a:pPr algn="l"/>
            <a:r>
              <a:rPr lang="fr-FR" sz="1000" i="0" dirty="0">
                <a:effectLst/>
                <a:latin typeface="Arial" panose="020B0604020202020204" pitchFamily="34" charset="0"/>
                <a:cs typeface="Arial" panose="020B0604020202020204" pitchFamily="34" charset="0"/>
              </a:rPr>
              <a:t>Large </a:t>
            </a:r>
            <a:r>
              <a:rPr lang="fr-FR" sz="1000" i="0" dirty="0" err="1">
                <a:effectLst/>
                <a:latin typeface="Arial" panose="020B0604020202020204" pitchFamily="34" charset="0"/>
                <a:cs typeface="Arial" panose="020B0604020202020204" pitchFamily="34" charset="0"/>
              </a:rPr>
              <a:t>sample</a:t>
            </a:r>
            <a:r>
              <a:rPr lang="fr-FR" sz="1000" i="0" dirty="0">
                <a:effectLst/>
                <a:latin typeface="Arial" panose="020B0604020202020204" pitchFamily="34" charset="0"/>
                <a:cs typeface="Arial" panose="020B0604020202020204" pitchFamily="34" charset="0"/>
              </a:rPr>
              <a:t>: </a:t>
            </a:r>
            <a:r>
              <a:rPr lang="fr-FR" sz="1000" b="1" i="0" dirty="0">
                <a:latin typeface="Arial" panose="020B0604020202020204" pitchFamily="34" charset="0"/>
                <a:cs typeface="Arial" panose="020B0604020202020204" pitchFamily="34" charset="0"/>
              </a:rPr>
              <a:t>Z-scores</a:t>
            </a:r>
          </a:p>
          <a:p>
            <a:br>
              <a:rPr lang="fr-FR" dirty="0">
                <a:latin typeface="Arial" panose="020B0604020202020204" pitchFamily="34" charset="0"/>
                <a:cs typeface="Arial" panose="020B0604020202020204" pitchFamily="34" charset="0"/>
              </a:rPr>
            </a:br>
            <a:endParaRPr lang="fr-FR" dirty="0">
              <a:latin typeface="Arial" panose="020B0604020202020204" pitchFamily="34" charset="0"/>
              <a:cs typeface="Arial" panose="020B0604020202020204" pitchFamily="34" charset="0"/>
            </a:endParaRPr>
          </a:p>
        </p:txBody>
      </p:sp>
      <p:sp>
        <p:nvSpPr>
          <p:cNvPr id="48" name="ZoneTexte 47">
            <a:extLst>
              <a:ext uri="{FF2B5EF4-FFF2-40B4-BE49-F238E27FC236}">
                <a16:creationId xmlns:a16="http://schemas.microsoft.com/office/drawing/2014/main" id="{7BB85F96-8106-58BC-D308-E8C4FCF1FEF6}"/>
              </a:ext>
            </a:extLst>
          </p:cNvPr>
          <p:cNvSpPr txBox="1"/>
          <p:nvPr/>
        </p:nvSpPr>
        <p:spPr>
          <a:xfrm>
            <a:off x="5901749" y="3293965"/>
            <a:ext cx="1744756" cy="661720"/>
          </a:xfrm>
          <a:prstGeom prst="rect">
            <a:avLst/>
          </a:prstGeom>
          <a:noFill/>
        </p:spPr>
        <p:txBody>
          <a:bodyPr wrap="square">
            <a:spAutoFit/>
          </a:bodyPr>
          <a:lstStyle/>
          <a:p>
            <a:pPr algn="l"/>
            <a:r>
              <a:rPr lang="fr-FR" sz="1000" i="0" dirty="0">
                <a:effectLst/>
                <a:latin typeface="Arial" panose="020B0604020202020204" pitchFamily="34" charset="0"/>
                <a:cs typeface="Arial" panose="020B0604020202020204" pitchFamily="34" charset="0"/>
              </a:rPr>
              <a:t>Small </a:t>
            </a:r>
            <a:r>
              <a:rPr lang="fr-FR" sz="1000" i="0" dirty="0" err="1">
                <a:effectLst/>
                <a:latin typeface="Arial" panose="020B0604020202020204" pitchFamily="34" charset="0"/>
                <a:cs typeface="Arial" panose="020B0604020202020204" pitchFamily="34" charset="0"/>
              </a:rPr>
              <a:t>sample</a:t>
            </a:r>
            <a:r>
              <a:rPr lang="fr-FR" sz="1000" i="0" dirty="0">
                <a:effectLst/>
                <a:latin typeface="Arial" panose="020B0604020202020204" pitchFamily="34" charset="0"/>
                <a:cs typeface="Arial" panose="020B0604020202020204" pitchFamily="34" charset="0"/>
              </a:rPr>
              <a:t>: </a:t>
            </a:r>
            <a:r>
              <a:rPr lang="fr-FR" sz="1000" b="1" i="0" dirty="0">
                <a:effectLst/>
                <a:latin typeface="Arial" panose="020B0604020202020204" pitchFamily="34" charset="0"/>
                <a:cs typeface="Arial" panose="020B0604020202020204" pitchFamily="34" charset="0"/>
              </a:rPr>
              <a:t>T-scores</a:t>
            </a:r>
            <a:r>
              <a:rPr lang="fr-FR" sz="1000" i="0" dirty="0">
                <a:effectLst/>
                <a:latin typeface="Arial" panose="020B0604020202020204" pitchFamily="34" charset="0"/>
                <a:cs typeface="Arial" panose="020B0604020202020204" pitchFamily="34" charset="0"/>
              </a:rPr>
              <a:t> </a:t>
            </a:r>
          </a:p>
          <a:p>
            <a:br>
              <a:rPr lang="fr-FR" dirty="0">
                <a:latin typeface="Arial" panose="020B0604020202020204" pitchFamily="34" charset="0"/>
                <a:cs typeface="Arial" panose="020B0604020202020204" pitchFamily="34" charset="0"/>
              </a:rPr>
            </a:br>
            <a:endParaRPr lang="fr-FR" dirty="0">
              <a:latin typeface="Arial" panose="020B0604020202020204" pitchFamily="34" charset="0"/>
              <a:cs typeface="Arial" panose="020B0604020202020204" pitchFamily="34" charset="0"/>
            </a:endParaRPr>
          </a:p>
        </p:txBody>
      </p:sp>
      <p:pic>
        <p:nvPicPr>
          <p:cNvPr id="49" name="Image 48">
            <a:extLst>
              <a:ext uri="{FF2B5EF4-FFF2-40B4-BE49-F238E27FC236}">
                <a16:creationId xmlns:a16="http://schemas.microsoft.com/office/drawing/2014/main" id="{E6CA11A7-7611-E2CE-359B-8EB69530D30C}"/>
              </a:ext>
            </a:extLst>
          </p:cNvPr>
          <p:cNvPicPr>
            <a:picLocks noChangeAspect="1"/>
          </p:cNvPicPr>
          <p:nvPr/>
        </p:nvPicPr>
        <p:blipFill>
          <a:blip r:embed="rId3"/>
          <a:stretch>
            <a:fillRect/>
          </a:stretch>
        </p:blipFill>
        <p:spPr>
          <a:xfrm>
            <a:off x="2962766" y="3530465"/>
            <a:ext cx="1917881" cy="1410721"/>
          </a:xfrm>
          <a:prstGeom prst="rect">
            <a:avLst/>
          </a:prstGeom>
          <a:ln>
            <a:noFill/>
          </a:ln>
          <a:effectLst>
            <a:outerShdw blurRad="292100" dist="139700" dir="2700000" algn="tl" rotWithShape="0">
              <a:srgbClr val="333333">
                <a:alpha val="65000"/>
              </a:srgbClr>
            </a:outerShdw>
          </a:effectLst>
        </p:spPr>
      </p:pic>
      <p:pic>
        <p:nvPicPr>
          <p:cNvPr id="50" name="Image 49">
            <a:extLst>
              <a:ext uri="{FF2B5EF4-FFF2-40B4-BE49-F238E27FC236}">
                <a16:creationId xmlns:a16="http://schemas.microsoft.com/office/drawing/2014/main" id="{7BB6A992-C233-84A3-DF5C-56589CD204E5}"/>
              </a:ext>
            </a:extLst>
          </p:cNvPr>
          <p:cNvPicPr>
            <a:picLocks noChangeAspect="1"/>
          </p:cNvPicPr>
          <p:nvPr/>
        </p:nvPicPr>
        <p:blipFill>
          <a:blip r:embed="rId4"/>
          <a:stretch>
            <a:fillRect/>
          </a:stretch>
        </p:blipFill>
        <p:spPr>
          <a:xfrm>
            <a:off x="5649701" y="3530465"/>
            <a:ext cx="2248852" cy="1406244"/>
          </a:xfrm>
          <a:prstGeom prst="rect">
            <a:avLst/>
          </a:prstGeom>
          <a:ln>
            <a:noFill/>
          </a:ln>
          <a:effectLst>
            <a:outerShdw blurRad="292100" dist="139700" dir="2700000" algn="tl" rotWithShape="0">
              <a:srgbClr val="333333">
                <a:alpha val="65000"/>
              </a:srgbClr>
            </a:outerShdw>
          </a:effectLst>
        </p:spPr>
      </p:pic>
      <p:sp>
        <p:nvSpPr>
          <p:cNvPr id="51" name="Espace réservé du pied de page 2">
            <a:extLst>
              <a:ext uri="{FF2B5EF4-FFF2-40B4-BE49-F238E27FC236}">
                <a16:creationId xmlns:a16="http://schemas.microsoft.com/office/drawing/2014/main" id="{22983ED4-D676-252C-93A7-11AAFBCCB8CF}"/>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grpSp>
        <p:nvGrpSpPr>
          <p:cNvPr id="53" name="Groupe 52">
            <a:extLst>
              <a:ext uri="{FF2B5EF4-FFF2-40B4-BE49-F238E27FC236}">
                <a16:creationId xmlns:a16="http://schemas.microsoft.com/office/drawing/2014/main" id="{EEA9BDC7-5FEB-3CD1-122D-B0ED925BF572}"/>
              </a:ext>
            </a:extLst>
          </p:cNvPr>
          <p:cNvGrpSpPr/>
          <p:nvPr/>
        </p:nvGrpSpPr>
        <p:grpSpPr>
          <a:xfrm>
            <a:off x="179425" y="2105266"/>
            <a:ext cx="1093577" cy="932958"/>
            <a:chOff x="0" y="468702"/>
            <a:chExt cx="1093577" cy="932958"/>
          </a:xfrm>
        </p:grpSpPr>
        <p:sp>
          <p:nvSpPr>
            <p:cNvPr id="54" name="Rectangle : coins arrondis 53">
              <a:extLst>
                <a:ext uri="{FF2B5EF4-FFF2-40B4-BE49-F238E27FC236}">
                  <a16:creationId xmlns:a16="http://schemas.microsoft.com/office/drawing/2014/main" id="{2CBEC81C-F27A-3EDE-3D74-DBE9F07D603B}"/>
                </a:ext>
              </a:extLst>
            </p:cNvPr>
            <p:cNvSpPr/>
            <p:nvPr/>
          </p:nvSpPr>
          <p:spPr>
            <a:xfrm>
              <a:off x="0"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5" name="Rectangle : coins arrondis 4">
              <a:extLst>
                <a:ext uri="{FF2B5EF4-FFF2-40B4-BE49-F238E27FC236}">
                  <a16:creationId xmlns:a16="http://schemas.microsoft.com/office/drawing/2014/main" id="{C5B76144-9FF8-E037-69D4-43D0536611FA}"/>
                </a:ext>
              </a:extLst>
            </p:cNvPr>
            <p:cNvSpPr txBox="1"/>
            <p:nvPr/>
          </p:nvSpPr>
          <p:spPr>
            <a:xfrm>
              <a:off x="27325"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grpSp>
      <p:grpSp>
        <p:nvGrpSpPr>
          <p:cNvPr id="56" name="Groupe 55">
            <a:extLst>
              <a:ext uri="{FF2B5EF4-FFF2-40B4-BE49-F238E27FC236}">
                <a16:creationId xmlns:a16="http://schemas.microsoft.com/office/drawing/2014/main" id="{D31A6D94-9726-1EDD-9331-19A2B175C70F}"/>
              </a:ext>
            </a:extLst>
          </p:cNvPr>
          <p:cNvGrpSpPr/>
          <p:nvPr/>
        </p:nvGrpSpPr>
        <p:grpSpPr>
          <a:xfrm>
            <a:off x="1327774" y="2462163"/>
            <a:ext cx="231838" cy="271207"/>
            <a:chOff x="1202935" y="799578"/>
            <a:chExt cx="231838" cy="271207"/>
          </a:xfrm>
        </p:grpSpPr>
        <p:sp>
          <p:nvSpPr>
            <p:cNvPr id="57" name="Flèche : droite 56">
              <a:extLst>
                <a:ext uri="{FF2B5EF4-FFF2-40B4-BE49-F238E27FC236}">
                  <a16:creationId xmlns:a16="http://schemas.microsoft.com/office/drawing/2014/main" id="{7D5CF742-4378-AE0A-CEF8-459C4CA4869E}"/>
                </a:ext>
              </a:extLst>
            </p:cNvPr>
            <p:cNvSpPr/>
            <p:nvPr/>
          </p:nvSpPr>
          <p:spPr>
            <a:xfrm>
              <a:off x="1202935"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58" name="Flèche : droite 6">
              <a:extLst>
                <a:ext uri="{FF2B5EF4-FFF2-40B4-BE49-F238E27FC236}">
                  <a16:creationId xmlns:a16="http://schemas.microsoft.com/office/drawing/2014/main" id="{6B6D513A-E7E5-DD00-A1EB-0ABF777B8B16}"/>
                </a:ext>
              </a:extLst>
            </p:cNvPr>
            <p:cNvSpPr txBox="1"/>
            <p:nvPr/>
          </p:nvSpPr>
          <p:spPr>
            <a:xfrm>
              <a:off x="1202935"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59" name="Groupe 58">
            <a:extLst>
              <a:ext uri="{FF2B5EF4-FFF2-40B4-BE49-F238E27FC236}">
                <a16:creationId xmlns:a16="http://schemas.microsoft.com/office/drawing/2014/main" id="{1CCEA251-6E2E-F1CE-24DF-F56D8DE79645}"/>
              </a:ext>
            </a:extLst>
          </p:cNvPr>
          <p:cNvGrpSpPr/>
          <p:nvPr/>
        </p:nvGrpSpPr>
        <p:grpSpPr>
          <a:xfrm>
            <a:off x="1641645" y="2105266"/>
            <a:ext cx="1093577" cy="932958"/>
            <a:chOff x="1531009" y="468702"/>
            <a:chExt cx="1093577" cy="932958"/>
          </a:xfrm>
        </p:grpSpPr>
        <p:sp>
          <p:nvSpPr>
            <p:cNvPr id="60" name="Rectangle : coins arrondis 59">
              <a:extLst>
                <a:ext uri="{FF2B5EF4-FFF2-40B4-BE49-F238E27FC236}">
                  <a16:creationId xmlns:a16="http://schemas.microsoft.com/office/drawing/2014/main" id="{751071F8-D830-6015-1B2C-EFC5BA9B0EC6}"/>
                </a:ext>
              </a:extLst>
            </p:cNvPr>
            <p:cNvSpPr/>
            <p:nvPr/>
          </p:nvSpPr>
          <p:spPr>
            <a:xfrm>
              <a:off x="1531009"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61" name="Rectangle : coins arrondis 8">
              <a:extLst>
                <a:ext uri="{FF2B5EF4-FFF2-40B4-BE49-F238E27FC236}">
                  <a16:creationId xmlns:a16="http://schemas.microsoft.com/office/drawing/2014/main" id="{DE13F99A-653B-5FA4-E59E-468FA2446093}"/>
                </a:ext>
              </a:extLst>
            </p:cNvPr>
            <p:cNvSpPr txBox="1"/>
            <p:nvPr/>
          </p:nvSpPr>
          <p:spPr>
            <a:xfrm>
              <a:off x="1558334"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Identify the Standard Deviation (σ) or the Standard Deviation Estimate (s)</a:t>
              </a:r>
              <a:endParaRPr lang="fr-FR" sz="1000" kern="1200" dirty="0">
                <a:latin typeface="Arial" panose="020B0604020202020204" pitchFamily="34" charset="0"/>
                <a:cs typeface="Arial" panose="020B0604020202020204" pitchFamily="34" charset="0"/>
              </a:endParaRPr>
            </a:p>
          </p:txBody>
        </p:sp>
      </p:grpSp>
      <p:grpSp>
        <p:nvGrpSpPr>
          <p:cNvPr id="62" name="Groupe 61">
            <a:extLst>
              <a:ext uri="{FF2B5EF4-FFF2-40B4-BE49-F238E27FC236}">
                <a16:creationId xmlns:a16="http://schemas.microsoft.com/office/drawing/2014/main" id="{62597411-7D55-34F0-3A53-0194F03A3B75}"/>
              </a:ext>
            </a:extLst>
          </p:cNvPr>
          <p:cNvGrpSpPr/>
          <p:nvPr/>
        </p:nvGrpSpPr>
        <p:grpSpPr>
          <a:xfrm>
            <a:off x="2852406" y="2452542"/>
            <a:ext cx="231838" cy="271207"/>
            <a:chOff x="2733944" y="799578"/>
            <a:chExt cx="231838" cy="271207"/>
          </a:xfrm>
        </p:grpSpPr>
        <p:sp>
          <p:nvSpPr>
            <p:cNvPr id="63" name="Flèche : droite 62">
              <a:extLst>
                <a:ext uri="{FF2B5EF4-FFF2-40B4-BE49-F238E27FC236}">
                  <a16:creationId xmlns:a16="http://schemas.microsoft.com/office/drawing/2014/main" id="{47B9DC0E-0DD2-A975-B50C-B1A2BC25E42C}"/>
                </a:ext>
              </a:extLst>
            </p:cNvPr>
            <p:cNvSpPr/>
            <p:nvPr/>
          </p:nvSpPr>
          <p:spPr>
            <a:xfrm>
              <a:off x="2733944"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64" name="Flèche : droite 10">
              <a:extLst>
                <a:ext uri="{FF2B5EF4-FFF2-40B4-BE49-F238E27FC236}">
                  <a16:creationId xmlns:a16="http://schemas.microsoft.com/office/drawing/2014/main" id="{44B30084-DB4A-63CE-0CDE-FC7B67FEBEC9}"/>
                </a:ext>
              </a:extLst>
            </p:cNvPr>
            <p:cNvSpPr txBox="1"/>
            <p:nvPr/>
          </p:nvSpPr>
          <p:spPr>
            <a:xfrm>
              <a:off x="2733944"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65" name="Groupe 64">
            <a:extLst>
              <a:ext uri="{FF2B5EF4-FFF2-40B4-BE49-F238E27FC236}">
                <a16:creationId xmlns:a16="http://schemas.microsoft.com/office/drawing/2014/main" id="{DC8C882F-1838-5FDF-771F-797352140970}"/>
              </a:ext>
            </a:extLst>
          </p:cNvPr>
          <p:cNvGrpSpPr/>
          <p:nvPr/>
        </p:nvGrpSpPr>
        <p:grpSpPr>
          <a:xfrm>
            <a:off x="3201428" y="2105266"/>
            <a:ext cx="1093577" cy="932958"/>
            <a:chOff x="3062018" y="468702"/>
            <a:chExt cx="1093577" cy="932958"/>
          </a:xfrm>
        </p:grpSpPr>
        <p:sp>
          <p:nvSpPr>
            <p:cNvPr id="66" name="Rectangle : coins arrondis 65">
              <a:extLst>
                <a:ext uri="{FF2B5EF4-FFF2-40B4-BE49-F238E27FC236}">
                  <a16:creationId xmlns:a16="http://schemas.microsoft.com/office/drawing/2014/main" id="{22C3CF99-1922-DCC2-D442-393A5DCB51FF}"/>
                </a:ext>
              </a:extLst>
            </p:cNvPr>
            <p:cNvSpPr/>
            <p:nvPr/>
          </p:nvSpPr>
          <p:spPr>
            <a:xfrm>
              <a:off x="3062018"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67" name="Rectangle : coins arrondis 12">
              <a:extLst>
                <a:ext uri="{FF2B5EF4-FFF2-40B4-BE49-F238E27FC236}">
                  <a16:creationId xmlns:a16="http://schemas.microsoft.com/office/drawing/2014/main" id="{371D7AD7-4A81-44D1-36CE-D2191A10344F}"/>
                </a:ext>
              </a:extLst>
            </p:cNvPr>
            <p:cNvSpPr txBox="1"/>
            <p:nvPr/>
          </p:nvSpPr>
          <p:spPr>
            <a:xfrm>
              <a:off x="3089343"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endParaRPr lang="en-US" sz="1000" b="1"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Sample Size (n)</a:t>
              </a:r>
              <a:endParaRPr lang="en-US" sz="1000" b="0"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endParaRPr lang="fr-FR" sz="1000" kern="1200" dirty="0">
                <a:latin typeface="Arial" panose="020B0604020202020204" pitchFamily="34" charset="0"/>
                <a:cs typeface="Arial" panose="020B0604020202020204" pitchFamily="34" charset="0"/>
              </a:endParaRPr>
            </a:p>
          </p:txBody>
        </p:sp>
      </p:grpSp>
      <p:grpSp>
        <p:nvGrpSpPr>
          <p:cNvPr id="68" name="Groupe 67">
            <a:extLst>
              <a:ext uri="{FF2B5EF4-FFF2-40B4-BE49-F238E27FC236}">
                <a16:creationId xmlns:a16="http://schemas.microsoft.com/office/drawing/2014/main" id="{321524C6-7E08-94E7-17B4-4BF6291530A2}"/>
              </a:ext>
            </a:extLst>
          </p:cNvPr>
          <p:cNvGrpSpPr/>
          <p:nvPr/>
        </p:nvGrpSpPr>
        <p:grpSpPr>
          <a:xfrm>
            <a:off x="4404363" y="2436142"/>
            <a:ext cx="231838" cy="271207"/>
            <a:chOff x="4264953" y="799578"/>
            <a:chExt cx="231838" cy="271207"/>
          </a:xfrm>
        </p:grpSpPr>
        <p:sp>
          <p:nvSpPr>
            <p:cNvPr id="69" name="Flèche : droite 68">
              <a:extLst>
                <a:ext uri="{FF2B5EF4-FFF2-40B4-BE49-F238E27FC236}">
                  <a16:creationId xmlns:a16="http://schemas.microsoft.com/office/drawing/2014/main" id="{100B609A-DEE1-07A9-8F9D-F2C9A74C3FDD}"/>
                </a:ext>
              </a:extLst>
            </p:cNvPr>
            <p:cNvSpPr/>
            <p:nvPr/>
          </p:nvSpPr>
          <p:spPr>
            <a:xfrm>
              <a:off x="4264953"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70" name="Flèche : droite 14">
              <a:extLst>
                <a:ext uri="{FF2B5EF4-FFF2-40B4-BE49-F238E27FC236}">
                  <a16:creationId xmlns:a16="http://schemas.microsoft.com/office/drawing/2014/main" id="{2338958F-0EEF-9B24-834F-EA59001E9FB8}"/>
                </a:ext>
              </a:extLst>
            </p:cNvPr>
            <p:cNvSpPr txBox="1"/>
            <p:nvPr/>
          </p:nvSpPr>
          <p:spPr>
            <a:xfrm>
              <a:off x="4264953"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71" name="Groupe 70">
            <a:extLst>
              <a:ext uri="{FF2B5EF4-FFF2-40B4-BE49-F238E27FC236}">
                <a16:creationId xmlns:a16="http://schemas.microsoft.com/office/drawing/2014/main" id="{3A22DB08-6FBD-E41A-107C-C2B8B2DEB92B}"/>
              </a:ext>
            </a:extLst>
          </p:cNvPr>
          <p:cNvGrpSpPr/>
          <p:nvPr/>
        </p:nvGrpSpPr>
        <p:grpSpPr>
          <a:xfrm>
            <a:off x="4732437" y="2105266"/>
            <a:ext cx="1093577" cy="932958"/>
            <a:chOff x="4593027" y="468702"/>
            <a:chExt cx="1093577" cy="932958"/>
          </a:xfrm>
        </p:grpSpPr>
        <p:sp>
          <p:nvSpPr>
            <p:cNvPr id="72" name="Rectangle : coins arrondis 71">
              <a:extLst>
                <a:ext uri="{FF2B5EF4-FFF2-40B4-BE49-F238E27FC236}">
                  <a16:creationId xmlns:a16="http://schemas.microsoft.com/office/drawing/2014/main" id="{370387DC-5E3C-16A0-9617-CF1BA65A7542}"/>
                </a:ext>
              </a:extLst>
            </p:cNvPr>
            <p:cNvSpPr/>
            <p:nvPr/>
          </p:nvSpPr>
          <p:spPr>
            <a:xfrm>
              <a:off x="4593027"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73" name="Rectangle : coins arrondis 16">
              <a:extLst>
                <a:ext uri="{FF2B5EF4-FFF2-40B4-BE49-F238E27FC236}">
                  <a16:creationId xmlns:a16="http://schemas.microsoft.com/office/drawing/2014/main" id="{8A158541-B9FE-E1CD-2CCB-9E8A1E087B30}"/>
                </a:ext>
              </a:extLst>
            </p:cNvPr>
            <p:cNvSpPr txBox="1"/>
            <p:nvPr/>
          </p:nvSpPr>
          <p:spPr>
            <a:xfrm>
              <a:off x="4620352"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fr-FR" sz="1000" b="1" i="0" kern="1200" dirty="0" err="1">
                  <a:latin typeface="Arial" panose="020B0604020202020204" pitchFamily="34" charset="0"/>
                  <a:cs typeface="Arial" panose="020B0604020202020204" pitchFamily="34" charset="0"/>
                </a:rPr>
                <a:t>Choose</a:t>
              </a:r>
              <a:r>
                <a:rPr lang="fr-FR" sz="1000" b="1" i="0" kern="1200" dirty="0">
                  <a:latin typeface="Arial" panose="020B0604020202020204" pitchFamily="34" charset="0"/>
                  <a:cs typeface="Arial" panose="020B0604020202020204" pitchFamily="34" charset="0"/>
                </a:rPr>
                <a:t> the </a:t>
              </a:r>
              <a:r>
                <a:rPr lang="fr-FR" sz="1000" b="1" i="0" kern="1200" dirty="0" err="1">
                  <a:latin typeface="Arial" panose="020B0604020202020204" pitchFamily="34" charset="0"/>
                  <a:cs typeface="Arial" panose="020B0604020202020204" pitchFamily="34" charset="0"/>
                </a:rPr>
                <a:t>Appropriate</a:t>
              </a:r>
              <a:r>
                <a:rPr lang="fr-FR" sz="1000" b="1" i="0" kern="1200" dirty="0">
                  <a:latin typeface="Arial" panose="020B0604020202020204" pitchFamily="34" charset="0"/>
                  <a:cs typeface="Arial" panose="020B0604020202020204" pitchFamily="34" charset="0"/>
                </a:rPr>
                <a:t> Distribution</a:t>
              </a:r>
              <a:endParaRPr lang="fr-FR" sz="1000" b="0" i="0" kern="1200" dirty="0">
                <a:latin typeface="Arial" panose="020B0604020202020204" pitchFamily="34" charset="0"/>
                <a:cs typeface="Arial" panose="020B0604020202020204" pitchFamily="34" charset="0"/>
              </a:endParaRPr>
            </a:p>
          </p:txBody>
        </p:sp>
      </p:grpSp>
      <p:sp>
        <p:nvSpPr>
          <p:cNvPr id="8" name="Espace réservé du numéro de diapositive 7">
            <a:extLst>
              <a:ext uri="{FF2B5EF4-FFF2-40B4-BE49-F238E27FC236}">
                <a16:creationId xmlns:a16="http://schemas.microsoft.com/office/drawing/2014/main" id="{45954036-F82F-93B1-C190-D3FDC87514DB}"/>
              </a:ext>
            </a:extLst>
          </p:cNvPr>
          <p:cNvSpPr>
            <a:spLocks noGrp="1"/>
          </p:cNvSpPr>
          <p:nvPr>
            <p:ph type="sldNum" sz="quarter" idx="12"/>
          </p:nvPr>
        </p:nvSpPr>
        <p:spPr/>
        <p:txBody>
          <a:bodyPr/>
          <a:lstStyle/>
          <a:p>
            <a:fld id="{914D05D1-80DD-4F3B-9820-7235810BE0FD}" type="slidenum">
              <a:rPr lang="en-US" noProof="0" smtClean="0"/>
              <a:pPr/>
              <a:t>20</a:t>
            </a:fld>
            <a:endParaRPr lang="en-US" noProof="0" dirty="0"/>
          </a:p>
        </p:txBody>
      </p:sp>
      <p:grpSp>
        <p:nvGrpSpPr>
          <p:cNvPr id="11" name="Groupe 10">
            <a:extLst>
              <a:ext uri="{FF2B5EF4-FFF2-40B4-BE49-F238E27FC236}">
                <a16:creationId xmlns:a16="http://schemas.microsoft.com/office/drawing/2014/main" id="{0B804A29-D14D-FFED-CBAB-999C0FDA6CEE}"/>
              </a:ext>
            </a:extLst>
          </p:cNvPr>
          <p:cNvGrpSpPr/>
          <p:nvPr/>
        </p:nvGrpSpPr>
        <p:grpSpPr>
          <a:xfrm>
            <a:off x="5859921" y="180960"/>
            <a:ext cx="1184302" cy="384366"/>
            <a:chOff x="3246242" y="2984594"/>
            <a:chExt cx="2802005" cy="972366"/>
          </a:xfrm>
        </p:grpSpPr>
        <p:pic>
          <p:nvPicPr>
            <p:cNvPr id="12" name="Picture 2">
              <a:extLst>
                <a:ext uri="{FF2B5EF4-FFF2-40B4-BE49-F238E27FC236}">
                  <a16:creationId xmlns:a16="http://schemas.microsoft.com/office/drawing/2014/main" id="{1C397643-389A-134F-AC06-BEC29766FA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mpere Logo PNG Vectors Free Download">
              <a:extLst>
                <a:ext uri="{FF2B5EF4-FFF2-40B4-BE49-F238E27FC236}">
                  <a16:creationId xmlns:a16="http://schemas.microsoft.com/office/drawing/2014/main" id="{868DF0FF-FD13-8212-2215-68DEABF654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a:extLst>
                <a:ext uri="{FF2B5EF4-FFF2-40B4-BE49-F238E27FC236}">
                  <a16:creationId xmlns:a16="http://schemas.microsoft.com/office/drawing/2014/main" id="{15DEB1D9-25E4-A7E6-88FB-4E0126124763}"/>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61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49" y="121819"/>
            <a:ext cx="6682721"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CALCULATION STEPS</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5" name="Connecteur droit avec flèche 44">
            <a:extLst>
              <a:ext uri="{FF2B5EF4-FFF2-40B4-BE49-F238E27FC236}">
                <a16:creationId xmlns:a16="http://schemas.microsoft.com/office/drawing/2014/main" id="{36F20803-858F-BD07-10FF-F0190A24CE87}"/>
              </a:ext>
            </a:extLst>
          </p:cNvPr>
          <p:cNvCxnSpPr>
            <a:cxnSpLocks/>
          </p:cNvCxnSpPr>
          <p:nvPr/>
        </p:nvCxnSpPr>
        <p:spPr>
          <a:xfrm flipH="1">
            <a:off x="4668177" y="3109913"/>
            <a:ext cx="399625" cy="304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eur droit avec flèche 45">
            <a:extLst>
              <a:ext uri="{FF2B5EF4-FFF2-40B4-BE49-F238E27FC236}">
                <a16:creationId xmlns:a16="http://schemas.microsoft.com/office/drawing/2014/main" id="{93FE695E-97F5-F335-F349-BAD920517C76}"/>
              </a:ext>
            </a:extLst>
          </p:cNvPr>
          <p:cNvCxnSpPr>
            <a:cxnSpLocks/>
          </p:cNvCxnSpPr>
          <p:nvPr/>
        </p:nvCxnSpPr>
        <p:spPr>
          <a:xfrm>
            <a:off x="5584031" y="3109913"/>
            <a:ext cx="373015" cy="3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ZoneTexte 46">
            <a:extLst>
              <a:ext uri="{FF2B5EF4-FFF2-40B4-BE49-F238E27FC236}">
                <a16:creationId xmlns:a16="http://schemas.microsoft.com/office/drawing/2014/main" id="{7535DBEC-07AB-4886-02DC-05D8099EA463}"/>
              </a:ext>
            </a:extLst>
          </p:cNvPr>
          <p:cNvSpPr txBox="1"/>
          <p:nvPr/>
        </p:nvSpPr>
        <p:spPr>
          <a:xfrm>
            <a:off x="3142906" y="3279016"/>
            <a:ext cx="1744756" cy="661720"/>
          </a:xfrm>
          <a:prstGeom prst="rect">
            <a:avLst/>
          </a:prstGeom>
          <a:noFill/>
        </p:spPr>
        <p:txBody>
          <a:bodyPr wrap="square">
            <a:spAutoFit/>
          </a:bodyPr>
          <a:lstStyle/>
          <a:p>
            <a:pPr algn="l"/>
            <a:r>
              <a:rPr lang="fr-FR" sz="1000" i="0" dirty="0">
                <a:effectLst/>
                <a:latin typeface="Arial" panose="020B0604020202020204" pitchFamily="34" charset="0"/>
                <a:cs typeface="Arial" panose="020B0604020202020204" pitchFamily="34" charset="0"/>
              </a:rPr>
              <a:t>Large </a:t>
            </a:r>
            <a:r>
              <a:rPr lang="fr-FR" sz="1000" i="0" dirty="0" err="1">
                <a:effectLst/>
                <a:latin typeface="Arial" panose="020B0604020202020204" pitchFamily="34" charset="0"/>
                <a:cs typeface="Arial" panose="020B0604020202020204" pitchFamily="34" charset="0"/>
              </a:rPr>
              <a:t>sample</a:t>
            </a:r>
            <a:r>
              <a:rPr lang="fr-FR" sz="1000" i="0" dirty="0">
                <a:effectLst/>
                <a:latin typeface="Arial" panose="020B0604020202020204" pitchFamily="34" charset="0"/>
                <a:cs typeface="Arial" panose="020B0604020202020204" pitchFamily="34" charset="0"/>
              </a:rPr>
              <a:t>: </a:t>
            </a:r>
            <a:r>
              <a:rPr lang="fr-FR" sz="1000" b="1" i="0" dirty="0">
                <a:latin typeface="Arial" panose="020B0604020202020204" pitchFamily="34" charset="0"/>
                <a:cs typeface="Arial" panose="020B0604020202020204" pitchFamily="34" charset="0"/>
              </a:rPr>
              <a:t>Z-scores</a:t>
            </a:r>
          </a:p>
          <a:p>
            <a:br>
              <a:rPr lang="fr-FR" dirty="0">
                <a:latin typeface="Arial" panose="020B0604020202020204" pitchFamily="34" charset="0"/>
                <a:cs typeface="Arial" panose="020B0604020202020204" pitchFamily="34" charset="0"/>
              </a:rPr>
            </a:br>
            <a:endParaRPr lang="fr-FR" dirty="0">
              <a:latin typeface="Arial" panose="020B0604020202020204" pitchFamily="34" charset="0"/>
              <a:cs typeface="Arial" panose="020B0604020202020204" pitchFamily="34" charset="0"/>
            </a:endParaRPr>
          </a:p>
        </p:txBody>
      </p:sp>
      <p:sp>
        <p:nvSpPr>
          <p:cNvPr id="48" name="ZoneTexte 47">
            <a:extLst>
              <a:ext uri="{FF2B5EF4-FFF2-40B4-BE49-F238E27FC236}">
                <a16:creationId xmlns:a16="http://schemas.microsoft.com/office/drawing/2014/main" id="{7BB85F96-8106-58BC-D308-E8C4FCF1FEF6}"/>
              </a:ext>
            </a:extLst>
          </p:cNvPr>
          <p:cNvSpPr txBox="1"/>
          <p:nvPr/>
        </p:nvSpPr>
        <p:spPr>
          <a:xfrm>
            <a:off x="5901749" y="3293965"/>
            <a:ext cx="1744756" cy="661720"/>
          </a:xfrm>
          <a:prstGeom prst="rect">
            <a:avLst/>
          </a:prstGeom>
          <a:noFill/>
        </p:spPr>
        <p:txBody>
          <a:bodyPr wrap="square">
            <a:spAutoFit/>
          </a:bodyPr>
          <a:lstStyle/>
          <a:p>
            <a:pPr algn="l"/>
            <a:r>
              <a:rPr lang="fr-FR" sz="1000" i="0" dirty="0">
                <a:effectLst/>
                <a:latin typeface="Arial" panose="020B0604020202020204" pitchFamily="34" charset="0"/>
                <a:cs typeface="Arial" panose="020B0604020202020204" pitchFamily="34" charset="0"/>
              </a:rPr>
              <a:t>Small </a:t>
            </a:r>
            <a:r>
              <a:rPr lang="fr-FR" sz="1000" i="0" dirty="0" err="1">
                <a:effectLst/>
                <a:latin typeface="Arial" panose="020B0604020202020204" pitchFamily="34" charset="0"/>
                <a:cs typeface="Arial" panose="020B0604020202020204" pitchFamily="34" charset="0"/>
              </a:rPr>
              <a:t>sample</a:t>
            </a:r>
            <a:r>
              <a:rPr lang="fr-FR" sz="1000" i="0" dirty="0">
                <a:effectLst/>
                <a:latin typeface="Arial" panose="020B0604020202020204" pitchFamily="34" charset="0"/>
                <a:cs typeface="Arial" panose="020B0604020202020204" pitchFamily="34" charset="0"/>
              </a:rPr>
              <a:t>: </a:t>
            </a:r>
            <a:r>
              <a:rPr lang="fr-FR" sz="1000" b="1" i="0" dirty="0">
                <a:effectLst/>
                <a:latin typeface="Arial" panose="020B0604020202020204" pitchFamily="34" charset="0"/>
                <a:cs typeface="Arial" panose="020B0604020202020204" pitchFamily="34" charset="0"/>
              </a:rPr>
              <a:t>T-scores</a:t>
            </a:r>
            <a:r>
              <a:rPr lang="fr-FR" sz="1000" i="0" dirty="0">
                <a:effectLst/>
                <a:latin typeface="Arial" panose="020B0604020202020204" pitchFamily="34" charset="0"/>
                <a:cs typeface="Arial" panose="020B0604020202020204" pitchFamily="34" charset="0"/>
              </a:rPr>
              <a:t> </a:t>
            </a:r>
          </a:p>
          <a:p>
            <a:br>
              <a:rPr lang="fr-FR" dirty="0">
                <a:latin typeface="Arial" panose="020B0604020202020204" pitchFamily="34" charset="0"/>
                <a:cs typeface="Arial" panose="020B0604020202020204" pitchFamily="34" charset="0"/>
              </a:rPr>
            </a:br>
            <a:endParaRPr lang="fr-FR" dirty="0">
              <a:latin typeface="Arial" panose="020B0604020202020204" pitchFamily="34" charset="0"/>
              <a:cs typeface="Arial" panose="020B0604020202020204" pitchFamily="34" charset="0"/>
            </a:endParaRPr>
          </a:p>
        </p:txBody>
      </p:sp>
      <p:pic>
        <p:nvPicPr>
          <p:cNvPr id="49" name="Image 48">
            <a:extLst>
              <a:ext uri="{FF2B5EF4-FFF2-40B4-BE49-F238E27FC236}">
                <a16:creationId xmlns:a16="http://schemas.microsoft.com/office/drawing/2014/main" id="{E6CA11A7-7611-E2CE-359B-8EB69530D30C}"/>
              </a:ext>
            </a:extLst>
          </p:cNvPr>
          <p:cNvPicPr>
            <a:picLocks noChangeAspect="1"/>
          </p:cNvPicPr>
          <p:nvPr/>
        </p:nvPicPr>
        <p:blipFill>
          <a:blip r:embed="rId3"/>
          <a:stretch>
            <a:fillRect/>
          </a:stretch>
        </p:blipFill>
        <p:spPr>
          <a:xfrm>
            <a:off x="2962766" y="3530465"/>
            <a:ext cx="1917881" cy="1410721"/>
          </a:xfrm>
          <a:prstGeom prst="rect">
            <a:avLst/>
          </a:prstGeom>
          <a:ln>
            <a:noFill/>
          </a:ln>
          <a:effectLst>
            <a:outerShdw blurRad="292100" dist="139700" dir="2700000" algn="tl" rotWithShape="0">
              <a:srgbClr val="333333">
                <a:alpha val="65000"/>
              </a:srgbClr>
            </a:outerShdw>
          </a:effectLst>
        </p:spPr>
      </p:pic>
      <p:pic>
        <p:nvPicPr>
          <p:cNvPr id="50" name="Image 49">
            <a:extLst>
              <a:ext uri="{FF2B5EF4-FFF2-40B4-BE49-F238E27FC236}">
                <a16:creationId xmlns:a16="http://schemas.microsoft.com/office/drawing/2014/main" id="{7BB6A992-C233-84A3-DF5C-56589CD204E5}"/>
              </a:ext>
            </a:extLst>
          </p:cNvPr>
          <p:cNvPicPr>
            <a:picLocks noChangeAspect="1"/>
          </p:cNvPicPr>
          <p:nvPr/>
        </p:nvPicPr>
        <p:blipFill>
          <a:blip r:embed="rId4"/>
          <a:stretch>
            <a:fillRect/>
          </a:stretch>
        </p:blipFill>
        <p:spPr>
          <a:xfrm>
            <a:off x="5649701" y="3530465"/>
            <a:ext cx="2248852" cy="1406244"/>
          </a:xfrm>
          <a:prstGeom prst="rect">
            <a:avLst/>
          </a:prstGeom>
          <a:ln>
            <a:noFill/>
          </a:ln>
          <a:effectLst>
            <a:outerShdw blurRad="292100" dist="139700" dir="2700000" algn="tl" rotWithShape="0">
              <a:srgbClr val="333333">
                <a:alpha val="65000"/>
              </a:srgbClr>
            </a:outerShdw>
          </a:effectLst>
        </p:spPr>
      </p:pic>
      <p:sp>
        <p:nvSpPr>
          <p:cNvPr id="51" name="Espace réservé du pied de page 2">
            <a:extLst>
              <a:ext uri="{FF2B5EF4-FFF2-40B4-BE49-F238E27FC236}">
                <a16:creationId xmlns:a16="http://schemas.microsoft.com/office/drawing/2014/main" id="{22983ED4-D676-252C-93A7-11AAFBCCB8CF}"/>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sp>
        <p:nvSpPr>
          <p:cNvPr id="8" name="ZoneTexte 7">
            <a:extLst>
              <a:ext uri="{FF2B5EF4-FFF2-40B4-BE49-F238E27FC236}">
                <a16:creationId xmlns:a16="http://schemas.microsoft.com/office/drawing/2014/main" id="{06DA5246-EB8F-3CA1-DE45-ED05DB56AEBD}"/>
              </a:ext>
            </a:extLst>
          </p:cNvPr>
          <p:cNvSpPr txBox="1"/>
          <p:nvPr/>
        </p:nvSpPr>
        <p:spPr>
          <a:xfrm>
            <a:off x="6070898" y="1828668"/>
            <a:ext cx="2470950" cy="1323439"/>
          </a:xfrm>
          <a:prstGeom prst="rect">
            <a:avLst/>
          </a:prstGeom>
          <a:noFill/>
        </p:spPr>
        <p:txBody>
          <a:bodyPr wrap="square">
            <a:spAutoFit/>
          </a:bodyPr>
          <a:lstStyle/>
          <a:p>
            <a:pPr algn="just"/>
            <a:br>
              <a:rPr lang="en-US" sz="1000" b="1" i="0" dirty="0">
                <a:effectLst/>
                <a:latin typeface="Arial" panose="020B0604020202020204" pitchFamily="34" charset="0"/>
                <a:cs typeface="Arial" panose="020B0604020202020204" pitchFamily="34" charset="0"/>
              </a:rPr>
            </a:br>
            <a:r>
              <a:rPr lang="en-US" sz="1000" b="1" i="0" dirty="0">
                <a:effectLst/>
                <a:latin typeface="Arial" panose="020B0604020202020204" pitchFamily="34" charset="0"/>
                <a:cs typeface="Arial" panose="020B0604020202020204" pitchFamily="34" charset="0"/>
              </a:rPr>
              <a:t>CENTRAL LIMIT THEOREM:</a:t>
            </a:r>
            <a:endParaRPr lang="en-US" sz="1000" b="0" i="0" dirty="0">
              <a:effectLst/>
              <a:latin typeface="Arial" panose="020B0604020202020204" pitchFamily="34" charset="0"/>
              <a:cs typeface="Arial" panose="020B0604020202020204" pitchFamily="34" charset="0"/>
            </a:endParaRPr>
          </a:p>
          <a:p>
            <a:pPr algn="just"/>
            <a:r>
              <a:rPr lang="en-US" sz="1000" b="0" i="0" dirty="0">
                <a:effectLst/>
                <a:latin typeface="Arial" panose="020B0604020202020204" pitchFamily="34" charset="0"/>
                <a:cs typeface="Arial" panose="020B0604020202020204" pitchFamily="34" charset="0"/>
              </a:rPr>
              <a:t>The central limit theorem establishes that, for a sufficiently large sample (typically n &gt; 30), the distribution of the sample mean approaches a normal distribution, regardless of the distribution of the underlying population.</a:t>
            </a:r>
          </a:p>
        </p:txBody>
      </p:sp>
      <p:grpSp>
        <p:nvGrpSpPr>
          <p:cNvPr id="58" name="Groupe 57">
            <a:extLst>
              <a:ext uri="{FF2B5EF4-FFF2-40B4-BE49-F238E27FC236}">
                <a16:creationId xmlns:a16="http://schemas.microsoft.com/office/drawing/2014/main" id="{7C9B13D0-9179-60F5-FCE3-07F725FE89A1}"/>
              </a:ext>
            </a:extLst>
          </p:cNvPr>
          <p:cNvGrpSpPr/>
          <p:nvPr/>
        </p:nvGrpSpPr>
        <p:grpSpPr>
          <a:xfrm>
            <a:off x="179425" y="2105266"/>
            <a:ext cx="1093577" cy="932958"/>
            <a:chOff x="0" y="468702"/>
            <a:chExt cx="1093577" cy="932958"/>
          </a:xfrm>
        </p:grpSpPr>
        <p:sp>
          <p:nvSpPr>
            <p:cNvPr id="59" name="Rectangle : coins arrondis 58">
              <a:extLst>
                <a:ext uri="{FF2B5EF4-FFF2-40B4-BE49-F238E27FC236}">
                  <a16:creationId xmlns:a16="http://schemas.microsoft.com/office/drawing/2014/main" id="{BD676173-D862-9D7C-1CE1-98D09B074BBE}"/>
                </a:ext>
              </a:extLst>
            </p:cNvPr>
            <p:cNvSpPr/>
            <p:nvPr/>
          </p:nvSpPr>
          <p:spPr>
            <a:xfrm>
              <a:off x="0"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60" name="Rectangle : coins arrondis 4">
              <a:extLst>
                <a:ext uri="{FF2B5EF4-FFF2-40B4-BE49-F238E27FC236}">
                  <a16:creationId xmlns:a16="http://schemas.microsoft.com/office/drawing/2014/main" id="{EC47E5BD-18DF-937D-5CCC-068090B16B0A}"/>
                </a:ext>
              </a:extLst>
            </p:cNvPr>
            <p:cNvSpPr txBox="1"/>
            <p:nvPr/>
          </p:nvSpPr>
          <p:spPr>
            <a:xfrm>
              <a:off x="27325"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grpSp>
      <p:grpSp>
        <p:nvGrpSpPr>
          <p:cNvPr id="61" name="Groupe 60">
            <a:extLst>
              <a:ext uri="{FF2B5EF4-FFF2-40B4-BE49-F238E27FC236}">
                <a16:creationId xmlns:a16="http://schemas.microsoft.com/office/drawing/2014/main" id="{C93F9D94-7774-C45D-C9A9-D7E064A4C4F2}"/>
              </a:ext>
            </a:extLst>
          </p:cNvPr>
          <p:cNvGrpSpPr/>
          <p:nvPr/>
        </p:nvGrpSpPr>
        <p:grpSpPr>
          <a:xfrm>
            <a:off x="1327774" y="2462163"/>
            <a:ext cx="231838" cy="271207"/>
            <a:chOff x="1202935" y="799578"/>
            <a:chExt cx="231838" cy="271207"/>
          </a:xfrm>
        </p:grpSpPr>
        <p:sp>
          <p:nvSpPr>
            <p:cNvPr id="62" name="Flèche : droite 61">
              <a:extLst>
                <a:ext uri="{FF2B5EF4-FFF2-40B4-BE49-F238E27FC236}">
                  <a16:creationId xmlns:a16="http://schemas.microsoft.com/office/drawing/2014/main" id="{CAD11BAF-E0D7-B512-2086-0BCAD6363095}"/>
                </a:ext>
              </a:extLst>
            </p:cNvPr>
            <p:cNvSpPr/>
            <p:nvPr/>
          </p:nvSpPr>
          <p:spPr>
            <a:xfrm>
              <a:off x="1202935"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63" name="Flèche : droite 6">
              <a:extLst>
                <a:ext uri="{FF2B5EF4-FFF2-40B4-BE49-F238E27FC236}">
                  <a16:creationId xmlns:a16="http://schemas.microsoft.com/office/drawing/2014/main" id="{3FD72832-4041-53EA-899F-DC0C897C771F}"/>
                </a:ext>
              </a:extLst>
            </p:cNvPr>
            <p:cNvSpPr txBox="1"/>
            <p:nvPr/>
          </p:nvSpPr>
          <p:spPr>
            <a:xfrm>
              <a:off x="1202935"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64" name="Groupe 63">
            <a:extLst>
              <a:ext uri="{FF2B5EF4-FFF2-40B4-BE49-F238E27FC236}">
                <a16:creationId xmlns:a16="http://schemas.microsoft.com/office/drawing/2014/main" id="{F681205E-8BB6-9707-9378-9F636B54BE59}"/>
              </a:ext>
            </a:extLst>
          </p:cNvPr>
          <p:cNvGrpSpPr/>
          <p:nvPr/>
        </p:nvGrpSpPr>
        <p:grpSpPr>
          <a:xfrm>
            <a:off x="1641645" y="2105266"/>
            <a:ext cx="1093577" cy="932958"/>
            <a:chOff x="1531009" y="468702"/>
            <a:chExt cx="1093577" cy="932958"/>
          </a:xfrm>
        </p:grpSpPr>
        <p:sp>
          <p:nvSpPr>
            <p:cNvPr id="65" name="Rectangle : coins arrondis 64">
              <a:extLst>
                <a:ext uri="{FF2B5EF4-FFF2-40B4-BE49-F238E27FC236}">
                  <a16:creationId xmlns:a16="http://schemas.microsoft.com/office/drawing/2014/main" id="{4AFC4B4E-A76C-ED66-75C8-98C994F43344}"/>
                </a:ext>
              </a:extLst>
            </p:cNvPr>
            <p:cNvSpPr/>
            <p:nvPr/>
          </p:nvSpPr>
          <p:spPr>
            <a:xfrm>
              <a:off x="1531009"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66" name="Rectangle : coins arrondis 8">
              <a:extLst>
                <a:ext uri="{FF2B5EF4-FFF2-40B4-BE49-F238E27FC236}">
                  <a16:creationId xmlns:a16="http://schemas.microsoft.com/office/drawing/2014/main" id="{80A59791-82C3-2CC7-DCAB-1657272DD5D9}"/>
                </a:ext>
              </a:extLst>
            </p:cNvPr>
            <p:cNvSpPr txBox="1"/>
            <p:nvPr/>
          </p:nvSpPr>
          <p:spPr>
            <a:xfrm>
              <a:off x="1558334"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Identify the Standard Deviation (σ) or the Standard Deviation Estimate (s)</a:t>
              </a:r>
              <a:endParaRPr lang="fr-FR" sz="1000" kern="1200" dirty="0">
                <a:latin typeface="Arial" panose="020B0604020202020204" pitchFamily="34" charset="0"/>
                <a:cs typeface="Arial" panose="020B0604020202020204" pitchFamily="34" charset="0"/>
              </a:endParaRPr>
            </a:p>
          </p:txBody>
        </p:sp>
      </p:grpSp>
      <p:grpSp>
        <p:nvGrpSpPr>
          <p:cNvPr id="67" name="Groupe 66">
            <a:extLst>
              <a:ext uri="{FF2B5EF4-FFF2-40B4-BE49-F238E27FC236}">
                <a16:creationId xmlns:a16="http://schemas.microsoft.com/office/drawing/2014/main" id="{B0D2342E-7E4F-73C1-B153-B3F9817E00CA}"/>
              </a:ext>
            </a:extLst>
          </p:cNvPr>
          <p:cNvGrpSpPr/>
          <p:nvPr/>
        </p:nvGrpSpPr>
        <p:grpSpPr>
          <a:xfrm>
            <a:off x="2852406" y="2452542"/>
            <a:ext cx="231838" cy="271207"/>
            <a:chOff x="2733944" y="799578"/>
            <a:chExt cx="231838" cy="271207"/>
          </a:xfrm>
        </p:grpSpPr>
        <p:sp>
          <p:nvSpPr>
            <p:cNvPr id="68" name="Flèche : droite 67">
              <a:extLst>
                <a:ext uri="{FF2B5EF4-FFF2-40B4-BE49-F238E27FC236}">
                  <a16:creationId xmlns:a16="http://schemas.microsoft.com/office/drawing/2014/main" id="{9BAC6CDA-55E7-29DC-23B2-46DEDCAB5318}"/>
                </a:ext>
              </a:extLst>
            </p:cNvPr>
            <p:cNvSpPr/>
            <p:nvPr/>
          </p:nvSpPr>
          <p:spPr>
            <a:xfrm>
              <a:off x="2733944"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69" name="Flèche : droite 10">
              <a:extLst>
                <a:ext uri="{FF2B5EF4-FFF2-40B4-BE49-F238E27FC236}">
                  <a16:creationId xmlns:a16="http://schemas.microsoft.com/office/drawing/2014/main" id="{C1E407AC-A289-3841-C89F-E7EE187F467A}"/>
                </a:ext>
              </a:extLst>
            </p:cNvPr>
            <p:cNvSpPr txBox="1"/>
            <p:nvPr/>
          </p:nvSpPr>
          <p:spPr>
            <a:xfrm>
              <a:off x="2733944"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70" name="Groupe 69">
            <a:extLst>
              <a:ext uri="{FF2B5EF4-FFF2-40B4-BE49-F238E27FC236}">
                <a16:creationId xmlns:a16="http://schemas.microsoft.com/office/drawing/2014/main" id="{03835949-033F-6D39-1767-EF7CA3804310}"/>
              </a:ext>
            </a:extLst>
          </p:cNvPr>
          <p:cNvGrpSpPr/>
          <p:nvPr/>
        </p:nvGrpSpPr>
        <p:grpSpPr>
          <a:xfrm>
            <a:off x="3201428" y="2105266"/>
            <a:ext cx="1093577" cy="932958"/>
            <a:chOff x="3062018" y="468702"/>
            <a:chExt cx="1093577" cy="932958"/>
          </a:xfrm>
        </p:grpSpPr>
        <p:sp>
          <p:nvSpPr>
            <p:cNvPr id="71" name="Rectangle : coins arrondis 70">
              <a:extLst>
                <a:ext uri="{FF2B5EF4-FFF2-40B4-BE49-F238E27FC236}">
                  <a16:creationId xmlns:a16="http://schemas.microsoft.com/office/drawing/2014/main" id="{8A2AD071-48A4-8958-3C0C-D5F96F1CE41A}"/>
                </a:ext>
              </a:extLst>
            </p:cNvPr>
            <p:cNvSpPr/>
            <p:nvPr/>
          </p:nvSpPr>
          <p:spPr>
            <a:xfrm>
              <a:off x="3062018"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72" name="Rectangle : coins arrondis 12">
              <a:extLst>
                <a:ext uri="{FF2B5EF4-FFF2-40B4-BE49-F238E27FC236}">
                  <a16:creationId xmlns:a16="http://schemas.microsoft.com/office/drawing/2014/main" id="{265075E0-41AD-5576-2D64-AEB999F6487F}"/>
                </a:ext>
              </a:extLst>
            </p:cNvPr>
            <p:cNvSpPr txBox="1"/>
            <p:nvPr/>
          </p:nvSpPr>
          <p:spPr>
            <a:xfrm>
              <a:off x="3089343"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endParaRPr lang="en-US" sz="1000" b="1"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Sample Size (n)</a:t>
              </a:r>
              <a:endParaRPr lang="en-US" sz="1000" b="0"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endParaRPr lang="fr-FR" sz="1000" kern="1200" dirty="0">
                <a:latin typeface="Arial" panose="020B0604020202020204" pitchFamily="34" charset="0"/>
                <a:cs typeface="Arial" panose="020B0604020202020204" pitchFamily="34" charset="0"/>
              </a:endParaRPr>
            </a:p>
          </p:txBody>
        </p:sp>
      </p:grpSp>
      <p:grpSp>
        <p:nvGrpSpPr>
          <p:cNvPr id="73" name="Groupe 72">
            <a:extLst>
              <a:ext uri="{FF2B5EF4-FFF2-40B4-BE49-F238E27FC236}">
                <a16:creationId xmlns:a16="http://schemas.microsoft.com/office/drawing/2014/main" id="{66144D41-055D-0FDD-5F55-8108215C176E}"/>
              </a:ext>
            </a:extLst>
          </p:cNvPr>
          <p:cNvGrpSpPr/>
          <p:nvPr/>
        </p:nvGrpSpPr>
        <p:grpSpPr>
          <a:xfrm>
            <a:off x="4404363" y="2436142"/>
            <a:ext cx="231838" cy="271207"/>
            <a:chOff x="4264953" y="799578"/>
            <a:chExt cx="231838" cy="271207"/>
          </a:xfrm>
        </p:grpSpPr>
        <p:sp>
          <p:nvSpPr>
            <p:cNvPr id="74" name="Flèche : droite 73">
              <a:extLst>
                <a:ext uri="{FF2B5EF4-FFF2-40B4-BE49-F238E27FC236}">
                  <a16:creationId xmlns:a16="http://schemas.microsoft.com/office/drawing/2014/main" id="{3CFFEB6E-E04F-F1FA-380E-6198106DC7E2}"/>
                </a:ext>
              </a:extLst>
            </p:cNvPr>
            <p:cNvSpPr/>
            <p:nvPr/>
          </p:nvSpPr>
          <p:spPr>
            <a:xfrm>
              <a:off x="4264953"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75" name="Flèche : droite 14">
              <a:extLst>
                <a:ext uri="{FF2B5EF4-FFF2-40B4-BE49-F238E27FC236}">
                  <a16:creationId xmlns:a16="http://schemas.microsoft.com/office/drawing/2014/main" id="{4952F8F0-6643-B385-5C6C-915AD136C696}"/>
                </a:ext>
              </a:extLst>
            </p:cNvPr>
            <p:cNvSpPr txBox="1"/>
            <p:nvPr/>
          </p:nvSpPr>
          <p:spPr>
            <a:xfrm>
              <a:off x="4264953"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76" name="Groupe 75">
            <a:extLst>
              <a:ext uri="{FF2B5EF4-FFF2-40B4-BE49-F238E27FC236}">
                <a16:creationId xmlns:a16="http://schemas.microsoft.com/office/drawing/2014/main" id="{550F2BEB-B7D4-F663-D2D2-8AD7E0811C13}"/>
              </a:ext>
            </a:extLst>
          </p:cNvPr>
          <p:cNvGrpSpPr/>
          <p:nvPr/>
        </p:nvGrpSpPr>
        <p:grpSpPr>
          <a:xfrm>
            <a:off x="4732437" y="2105266"/>
            <a:ext cx="1093577" cy="932958"/>
            <a:chOff x="4593027" y="468702"/>
            <a:chExt cx="1093577" cy="932958"/>
          </a:xfrm>
        </p:grpSpPr>
        <p:sp>
          <p:nvSpPr>
            <p:cNvPr id="77" name="Rectangle : coins arrondis 76">
              <a:extLst>
                <a:ext uri="{FF2B5EF4-FFF2-40B4-BE49-F238E27FC236}">
                  <a16:creationId xmlns:a16="http://schemas.microsoft.com/office/drawing/2014/main" id="{9FC8DA77-D5B3-89DB-3124-D7F8EF5CCE51}"/>
                </a:ext>
              </a:extLst>
            </p:cNvPr>
            <p:cNvSpPr/>
            <p:nvPr/>
          </p:nvSpPr>
          <p:spPr>
            <a:xfrm>
              <a:off x="4593027"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78" name="Rectangle : coins arrondis 16">
              <a:extLst>
                <a:ext uri="{FF2B5EF4-FFF2-40B4-BE49-F238E27FC236}">
                  <a16:creationId xmlns:a16="http://schemas.microsoft.com/office/drawing/2014/main" id="{4DD3F15A-D11F-2A76-FB91-45AC775C97DB}"/>
                </a:ext>
              </a:extLst>
            </p:cNvPr>
            <p:cNvSpPr txBox="1"/>
            <p:nvPr/>
          </p:nvSpPr>
          <p:spPr>
            <a:xfrm>
              <a:off x="4620352"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fr-FR" sz="1000" b="1" i="0" kern="1200" dirty="0" err="1">
                  <a:latin typeface="Arial" panose="020B0604020202020204" pitchFamily="34" charset="0"/>
                  <a:cs typeface="Arial" panose="020B0604020202020204" pitchFamily="34" charset="0"/>
                </a:rPr>
                <a:t>Choose</a:t>
              </a:r>
              <a:r>
                <a:rPr lang="fr-FR" sz="1000" b="1" i="0" kern="1200" dirty="0">
                  <a:latin typeface="Arial" panose="020B0604020202020204" pitchFamily="34" charset="0"/>
                  <a:cs typeface="Arial" panose="020B0604020202020204" pitchFamily="34" charset="0"/>
                </a:rPr>
                <a:t> the </a:t>
              </a:r>
              <a:r>
                <a:rPr lang="fr-FR" sz="1000" b="1" i="0" kern="1200" dirty="0" err="1">
                  <a:latin typeface="Arial" panose="020B0604020202020204" pitchFamily="34" charset="0"/>
                  <a:cs typeface="Arial" panose="020B0604020202020204" pitchFamily="34" charset="0"/>
                </a:rPr>
                <a:t>Appropriate</a:t>
              </a:r>
              <a:r>
                <a:rPr lang="fr-FR" sz="1000" b="1" i="0" kern="1200" dirty="0">
                  <a:latin typeface="Arial" panose="020B0604020202020204" pitchFamily="34" charset="0"/>
                  <a:cs typeface="Arial" panose="020B0604020202020204" pitchFamily="34" charset="0"/>
                </a:rPr>
                <a:t> Distribution</a:t>
              </a:r>
              <a:endParaRPr lang="fr-FR" sz="1000" b="0" i="0" kern="1200" dirty="0">
                <a:latin typeface="Arial" panose="020B0604020202020204" pitchFamily="34" charset="0"/>
                <a:cs typeface="Arial" panose="020B0604020202020204" pitchFamily="34" charset="0"/>
              </a:endParaRPr>
            </a:p>
          </p:txBody>
        </p:sp>
      </p:grpSp>
      <p:sp>
        <p:nvSpPr>
          <p:cNvPr id="11" name="Espace réservé du numéro de diapositive 10">
            <a:extLst>
              <a:ext uri="{FF2B5EF4-FFF2-40B4-BE49-F238E27FC236}">
                <a16:creationId xmlns:a16="http://schemas.microsoft.com/office/drawing/2014/main" id="{EC93046D-B360-E820-CA96-F9ABC3845046}"/>
              </a:ext>
            </a:extLst>
          </p:cNvPr>
          <p:cNvSpPr>
            <a:spLocks noGrp="1"/>
          </p:cNvSpPr>
          <p:nvPr>
            <p:ph type="sldNum" sz="quarter" idx="12"/>
          </p:nvPr>
        </p:nvSpPr>
        <p:spPr/>
        <p:txBody>
          <a:bodyPr/>
          <a:lstStyle/>
          <a:p>
            <a:fld id="{914D05D1-80DD-4F3B-9820-7235810BE0FD}" type="slidenum">
              <a:rPr lang="en-US" noProof="0" smtClean="0"/>
              <a:pPr/>
              <a:t>21</a:t>
            </a:fld>
            <a:endParaRPr lang="en-US" noProof="0" dirty="0"/>
          </a:p>
        </p:txBody>
      </p:sp>
      <p:grpSp>
        <p:nvGrpSpPr>
          <p:cNvPr id="12" name="Groupe 11">
            <a:extLst>
              <a:ext uri="{FF2B5EF4-FFF2-40B4-BE49-F238E27FC236}">
                <a16:creationId xmlns:a16="http://schemas.microsoft.com/office/drawing/2014/main" id="{22BFD043-6F41-E6BE-E3C5-EEB61662EDDA}"/>
              </a:ext>
            </a:extLst>
          </p:cNvPr>
          <p:cNvGrpSpPr/>
          <p:nvPr/>
        </p:nvGrpSpPr>
        <p:grpSpPr>
          <a:xfrm>
            <a:off x="5859921" y="180960"/>
            <a:ext cx="1184302" cy="384366"/>
            <a:chOff x="3246242" y="2984594"/>
            <a:chExt cx="2802005" cy="972366"/>
          </a:xfrm>
        </p:grpSpPr>
        <p:pic>
          <p:nvPicPr>
            <p:cNvPr id="14" name="Picture 2">
              <a:extLst>
                <a:ext uri="{FF2B5EF4-FFF2-40B4-BE49-F238E27FC236}">
                  <a16:creationId xmlns:a16="http://schemas.microsoft.com/office/drawing/2014/main" id="{DC760933-45F8-FC57-D19E-DC6D30B84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mpere Logo PNG Vectors Free Download">
              <a:extLst>
                <a:ext uri="{FF2B5EF4-FFF2-40B4-BE49-F238E27FC236}">
                  <a16:creationId xmlns:a16="http://schemas.microsoft.com/office/drawing/2014/main" id="{C20E36C3-0C6C-156F-3AD2-D6441DD104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15">
              <a:extLst>
                <a:ext uri="{FF2B5EF4-FFF2-40B4-BE49-F238E27FC236}">
                  <a16:creationId xmlns:a16="http://schemas.microsoft.com/office/drawing/2014/main" id="{852DAA36-AF0B-210A-3831-76BDDB13AFFC}"/>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654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676EE78C-E34F-80EA-1F93-AA509F8FCF20}"/>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49" y="121819"/>
            <a:ext cx="6682721"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CALCULATION STEPS</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Espace réservé du pied de page 2">
            <a:extLst>
              <a:ext uri="{FF2B5EF4-FFF2-40B4-BE49-F238E27FC236}">
                <a16:creationId xmlns:a16="http://schemas.microsoft.com/office/drawing/2014/main" id="{22983ED4-D676-252C-93A7-11AAFBCCB8CF}"/>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grpSp>
        <p:nvGrpSpPr>
          <p:cNvPr id="11" name="Groupe 10">
            <a:extLst>
              <a:ext uri="{FF2B5EF4-FFF2-40B4-BE49-F238E27FC236}">
                <a16:creationId xmlns:a16="http://schemas.microsoft.com/office/drawing/2014/main" id="{67C3CA63-300C-D611-A8AD-147012E1C85C}"/>
              </a:ext>
            </a:extLst>
          </p:cNvPr>
          <p:cNvGrpSpPr/>
          <p:nvPr/>
        </p:nvGrpSpPr>
        <p:grpSpPr>
          <a:xfrm>
            <a:off x="179425" y="2105266"/>
            <a:ext cx="1093577" cy="932958"/>
            <a:chOff x="0" y="468702"/>
            <a:chExt cx="1093577" cy="932958"/>
          </a:xfrm>
        </p:grpSpPr>
        <p:sp>
          <p:nvSpPr>
            <p:cNvPr id="61" name="Rectangle : coins arrondis 60">
              <a:extLst>
                <a:ext uri="{FF2B5EF4-FFF2-40B4-BE49-F238E27FC236}">
                  <a16:creationId xmlns:a16="http://schemas.microsoft.com/office/drawing/2014/main" id="{93E31842-0BD2-260D-885D-48971AC5278A}"/>
                </a:ext>
              </a:extLst>
            </p:cNvPr>
            <p:cNvSpPr/>
            <p:nvPr/>
          </p:nvSpPr>
          <p:spPr>
            <a:xfrm>
              <a:off x="0"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62" name="Rectangle : coins arrondis 4">
              <a:extLst>
                <a:ext uri="{FF2B5EF4-FFF2-40B4-BE49-F238E27FC236}">
                  <a16:creationId xmlns:a16="http://schemas.microsoft.com/office/drawing/2014/main" id="{DEED08C0-8768-E774-4BE8-E521EA13949D}"/>
                </a:ext>
              </a:extLst>
            </p:cNvPr>
            <p:cNvSpPr txBox="1"/>
            <p:nvPr/>
          </p:nvSpPr>
          <p:spPr>
            <a:xfrm>
              <a:off x="27325"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grpSp>
      <p:grpSp>
        <p:nvGrpSpPr>
          <p:cNvPr id="12" name="Groupe 11">
            <a:extLst>
              <a:ext uri="{FF2B5EF4-FFF2-40B4-BE49-F238E27FC236}">
                <a16:creationId xmlns:a16="http://schemas.microsoft.com/office/drawing/2014/main" id="{3CD24611-395D-EC43-E0AF-A086A910C5D3}"/>
              </a:ext>
            </a:extLst>
          </p:cNvPr>
          <p:cNvGrpSpPr/>
          <p:nvPr/>
        </p:nvGrpSpPr>
        <p:grpSpPr>
          <a:xfrm>
            <a:off x="1327774" y="2462163"/>
            <a:ext cx="231838" cy="271207"/>
            <a:chOff x="1202935" y="799578"/>
            <a:chExt cx="231838" cy="271207"/>
          </a:xfrm>
        </p:grpSpPr>
        <p:sp>
          <p:nvSpPr>
            <p:cNvPr id="59" name="Flèche : droite 58">
              <a:extLst>
                <a:ext uri="{FF2B5EF4-FFF2-40B4-BE49-F238E27FC236}">
                  <a16:creationId xmlns:a16="http://schemas.microsoft.com/office/drawing/2014/main" id="{805DB520-847E-2B43-71A3-0F8740804FC4}"/>
                </a:ext>
              </a:extLst>
            </p:cNvPr>
            <p:cNvSpPr/>
            <p:nvPr/>
          </p:nvSpPr>
          <p:spPr>
            <a:xfrm>
              <a:off x="1202935"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60" name="Flèche : droite 6">
              <a:extLst>
                <a:ext uri="{FF2B5EF4-FFF2-40B4-BE49-F238E27FC236}">
                  <a16:creationId xmlns:a16="http://schemas.microsoft.com/office/drawing/2014/main" id="{2DB75BED-0730-2F71-2F37-1CC24AA2EBCD}"/>
                </a:ext>
              </a:extLst>
            </p:cNvPr>
            <p:cNvSpPr txBox="1"/>
            <p:nvPr/>
          </p:nvSpPr>
          <p:spPr>
            <a:xfrm>
              <a:off x="1202935"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14" name="Groupe 13">
            <a:extLst>
              <a:ext uri="{FF2B5EF4-FFF2-40B4-BE49-F238E27FC236}">
                <a16:creationId xmlns:a16="http://schemas.microsoft.com/office/drawing/2014/main" id="{3B668FBA-9E99-0068-BF93-D30FED9491C1}"/>
              </a:ext>
            </a:extLst>
          </p:cNvPr>
          <p:cNvGrpSpPr/>
          <p:nvPr/>
        </p:nvGrpSpPr>
        <p:grpSpPr>
          <a:xfrm>
            <a:off x="1641645" y="2105266"/>
            <a:ext cx="1093577" cy="932958"/>
            <a:chOff x="1531009" y="468702"/>
            <a:chExt cx="1093577" cy="932958"/>
          </a:xfrm>
        </p:grpSpPr>
        <p:sp>
          <p:nvSpPr>
            <p:cNvPr id="57" name="Rectangle : coins arrondis 56">
              <a:extLst>
                <a:ext uri="{FF2B5EF4-FFF2-40B4-BE49-F238E27FC236}">
                  <a16:creationId xmlns:a16="http://schemas.microsoft.com/office/drawing/2014/main" id="{B4EEEE9C-85D7-3C30-3F28-1E2E5142103C}"/>
                </a:ext>
              </a:extLst>
            </p:cNvPr>
            <p:cNvSpPr/>
            <p:nvPr/>
          </p:nvSpPr>
          <p:spPr>
            <a:xfrm>
              <a:off x="1531009"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8" name="Rectangle : coins arrondis 8">
              <a:extLst>
                <a:ext uri="{FF2B5EF4-FFF2-40B4-BE49-F238E27FC236}">
                  <a16:creationId xmlns:a16="http://schemas.microsoft.com/office/drawing/2014/main" id="{56DED4A9-90AD-3C25-1D66-E601AB46DD48}"/>
                </a:ext>
              </a:extLst>
            </p:cNvPr>
            <p:cNvSpPr txBox="1"/>
            <p:nvPr/>
          </p:nvSpPr>
          <p:spPr>
            <a:xfrm>
              <a:off x="1558334"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Identify the Standard Deviation (σ) or the Standard Deviation Estimate (s)</a:t>
              </a:r>
              <a:endParaRPr lang="fr-FR" sz="1000" kern="1200" dirty="0">
                <a:latin typeface="Arial" panose="020B0604020202020204" pitchFamily="34" charset="0"/>
                <a:cs typeface="Arial" panose="020B0604020202020204" pitchFamily="34" charset="0"/>
              </a:endParaRPr>
            </a:p>
          </p:txBody>
        </p:sp>
      </p:grpSp>
      <p:grpSp>
        <p:nvGrpSpPr>
          <p:cNvPr id="15" name="Groupe 14">
            <a:extLst>
              <a:ext uri="{FF2B5EF4-FFF2-40B4-BE49-F238E27FC236}">
                <a16:creationId xmlns:a16="http://schemas.microsoft.com/office/drawing/2014/main" id="{C2064884-2255-A82B-4A29-2D82801F7E38}"/>
              </a:ext>
            </a:extLst>
          </p:cNvPr>
          <p:cNvGrpSpPr/>
          <p:nvPr/>
        </p:nvGrpSpPr>
        <p:grpSpPr>
          <a:xfrm>
            <a:off x="2852406" y="2452542"/>
            <a:ext cx="231838" cy="271207"/>
            <a:chOff x="2733944" y="799578"/>
            <a:chExt cx="231838" cy="271207"/>
          </a:xfrm>
        </p:grpSpPr>
        <p:sp>
          <p:nvSpPr>
            <p:cNvPr id="55" name="Flèche : droite 54">
              <a:extLst>
                <a:ext uri="{FF2B5EF4-FFF2-40B4-BE49-F238E27FC236}">
                  <a16:creationId xmlns:a16="http://schemas.microsoft.com/office/drawing/2014/main" id="{363D92BA-85A1-4180-0B3E-BDB3501F52F7}"/>
                </a:ext>
              </a:extLst>
            </p:cNvPr>
            <p:cNvSpPr/>
            <p:nvPr/>
          </p:nvSpPr>
          <p:spPr>
            <a:xfrm>
              <a:off x="2733944"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56" name="Flèche : droite 10">
              <a:extLst>
                <a:ext uri="{FF2B5EF4-FFF2-40B4-BE49-F238E27FC236}">
                  <a16:creationId xmlns:a16="http://schemas.microsoft.com/office/drawing/2014/main" id="{F71BD3F8-44C1-F827-8DA6-B4FFDC886255}"/>
                </a:ext>
              </a:extLst>
            </p:cNvPr>
            <p:cNvSpPr txBox="1"/>
            <p:nvPr/>
          </p:nvSpPr>
          <p:spPr>
            <a:xfrm>
              <a:off x="2733944"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23" name="Groupe 22">
            <a:extLst>
              <a:ext uri="{FF2B5EF4-FFF2-40B4-BE49-F238E27FC236}">
                <a16:creationId xmlns:a16="http://schemas.microsoft.com/office/drawing/2014/main" id="{83DE08B0-4383-603B-05C8-D966CD9979E0}"/>
              </a:ext>
            </a:extLst>
          </p:cNvPr>
          <p:cNvGrpSpPr/>
          <p:nvPr/>
        </p:nvGrpSpPr>
        <p:grpSpPr>
          <a:xfrm>
            <a:off x="3201428" y="2105266"/>
            <a:ext cx="1093577" cy="932958"/>
            <a:chOff x="3062018" y="468702"/>
            <a:chExt cx="1093577" cy="932958"/>
          </a:xfrm>
        </p:grpSpPr>
        <p:sp>
          <p:nvSpPr>
            <p:cNvPr id="53" name="Rectangle : coins arrondis 52">
              <a:extLst>
                <a:ext uri="{FF2B5EF4-FFF2-40B4-BE49-F238E27FC236}">
                  <a16:creationId xmlns:a16="http://schemas.microsoft.com/office/drawing/2014/main" id="{BA6CBE44-0E57-EFB5-3B27-D9900611BB7C}"/>
                </a:ext>
              </a:extLst>
            </p:cNvPr>
            <p:cNvSpPr/>
            <p:nvPr/>
          </p:nvSpPr>
          <p:spPr>
            <a:xfrm>
              <a:off x="3062018"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4" name="Rectangle : coins arrondis 12">
              <a:extLst>
                <a:ext uri="{FF2B5EF4-FFF2-40B4-BE49-F238E27FC236}">
                  <a16:creationId xmlns:a16="http://schemas.microsoft.com/office/drawing/2014/main" id="{F3E233FB-B0F3-84FF-5EA9-F59797133661}"/>
                </a:ext>
              </a:extLst>
            </p:cNvPr>
            <p:cNvSpPr txBox="1"/>
            <p:nvPr/>
          </p:nvSpPr>
          <p:spPr>
            <a:xfrm>
              <a:off x="3089343"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endParaRPr lang="en-US" sz="1000" b="1"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Sample Size (n)</a:t>
              </a:r>
              <a:endParaRPr lang="en-US" sz="1000" b="0"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endParaRPr lang="fr-FR" sz="1000" kern="1200" dirty="0">
                <a:latin typeface="Arial" panose="020B0604020202020204" pitchFamily="34" charset="0"/>
                <a:cs typeface="Arial" panose="020B0604020202020204" pitchFamily="34" charset="0"/>
              </a:endParaRPr>
            </a:p>
          </p:txBody>
        </p:sp>
      </p:grpSp>
      <p:grpSp>
        <p:nvGrpSpPr>
          <p:cNvPr id="24" name="Groupe 23">
            <a:extLst>
              <a:ext uri="{FF2B5EF4-FFF2-40B4-BE49-F238E27FC236}">
                <a16:creationId xmlns:a16="http://schemas.microsoft.com/office/drawing/2014/main" id="{089C8EA1-3F2F-9CFD-F2F6-D42FB6ADF2A5}"/>
              </a:ext>
            </a:extLst>
          </p:cNvPr>
          <p:cNvGrpSpPr/>
          <p:nvPr/>
        </p:nvGrpSpPr>
        <p:grpSpPr>
          <a:xfrm>
            <a:off x="4404363" y="2436142"/>
            <a:ext cx="231838" cy="271207"/>
            <a:chOff x="4264953" y="799578"/>
            <a:chExt cx="231838" cy="271207"/>
          </a:xfrm>
        </p:grpSpPr>
        <p:sp>
          <p:nvSpPr>
            <p:cNvPr id="35" name="Flèche : droite 34">
              <a:extLst>
                <a:ext uri="{FF2B5EF4-FFF2-40B4-BE49-F238E27FC236}">
                  <a16:creationId xmlns:a16="http://schemas.microsoft.com/office/drawing/2014/main" id="{6C0D4844-F257-58A8-A2B4-FA7F71CDD604}"/>
                </a:ext>
              </a:extLst>
            </p:cNvPr>
            <p:cNvSpPr/>
            <p:nvPr/>
          </p:nvSpPr>
          <p:spPr>
            <a:xfrm>
              <a:off x="4264953"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52" name="Flèche : droite 14">
              <a:extLst>
                <a:ext uri="{FF2B5EF4-FFF2-40B4-BE49-F238E27FC236}">
                  <a16:creationId xmlns:a16="http://schemas.microsoft.com/office/drawing/2014/main" id="{1ACFC711-06A4-0EC0-CC1D-354A408F5BB0}"/>
                </a:ext>
              </a:extLst>
            </p:cNvPr>
            <p:cNvSpPr txBox="1"/>
            <p:nvPr/>
          </p:nvSpPr>
          <p:spPr>
            <a:xfrm>
              <a:off x="4264953"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25" name="Groupe 24">
            <a:extLst>
              <a:ext uri="{FF2B5EF4-FFF2-40B4-BE49-F238E27FC236}">
                <a16:creationId xmlns:a16="http://schemas.microsoft.com/office/drawing/2014/main" id="{4D2AD113-5AF3-6FC4-386B-170CDA238681}"/>
              </a:ext>
            </a:extLst>
          </p:cNvPr>
          <p:cNvGrpSpPr/>
          <p:nvPr/>
        </p:nvGrpSpPr>
        <p:grpSpPr>
          <a:xfrm>
            <a:off x="4732437" y="2105266"/>
            <a:ext cx="1093577" cy="932958"/>
            <a:chOff x="4593027" y="468702"/>
            <a:chExt cx="1093577" cy="932958"/>
          </a:xfrm>
        </p:grpSpPr>
        <p:sp>
          <p:nvSpPr>
            <p:cNvPr id="32" name="Rectangle : coins arrondis 31">
              <a:extLst>
                <a:ext uri="{FF2B5EF4-FFF2-40B4-BE49-F238E27FC236}">
                  <a16:creationId xmlns:a16="http://schemas.microsoft.com/office/drawing/2014/main" id="{7A15DB71-A7A6-6CD3-341F-C780C7BF621C}"/>
                </a:ext>
              </a:extLst>
            </p:cNvPr>
            <p:cNvSpPr/>
            <p:nvPr/>
          </p:nvSpPr>
          <p:spPr>
            <a:xfrm>
              <a:off x="4593027"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33" name="Rectangle : coins arrondis 16">
              <a:extLst>
                <a:ext uri="{FF2B5EF4-FFF2-40B4-BE49-F238E27FC236}">
                  <a16:creationId xmlns:a16="http://schemas.microsoft.com/office/drawing/2014/main" id="{0089A1EE-4AA0-532E-B626-E7C516764B9F}"/>
                </a:ext>
              </a:extLst>
            </p:cNvPr>
            <p:cNvSpPr txBox="1"/>
            <p:nvPr/>
          </p:nvSpPr>
          <p:spPr>
            <a:xfrm>
              <a:off x="4620352"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fr-FR" sz="1000" b="1" i="0" kern="1200" dirty="0" err="1">
                  <a:latin typeface="Arial" panose="020B0604020202020204" pitchFamily="34" charset="0"/>
                  <a:cs typeface="Arial" panose="020B0604020202020204" pitchFamily="34" charset="0"/>
                </a:rPr>
                <a:t>Choose</a:t>
              </a:r>
              <a:r>
                <a:rPr lang="fr-FR" sz="1000" b="1" i="0" kern="1200" dirty="0">
                  <a:latin typeface="Arial" panose="020B0604020202020204" pitchFamily="34" charset="0"/>
                  <a:cs typeface="Arial" panose="020B0604020202020204" pitchFamily="34" charset="0"/>
                </a:rPr>
                <a:t> the </a:t>
              </a:r>
              <a:r>
                <a:rPr lang="fr-FR" sz="1000" b="1" i="0" kern="1200" dirty="0" err="1">
                  <a:latin typeface="Arial" panose="020B0604020202020204" pitchFamily="34" charset="0"/>
                  <a:cs typeface="Arial" panose="020B0604020202020204" pitchFamily="34" charset="0"/>
                </a:rPr>
                <a:t>Appropriate</a:t>
              </a:r>
              <a:r>
                <a:rPr lang="fr-FR" sz="1000" b="1" i="0" kern="1200" dirty="0">
                  <a:latin typeface="Arial" panose="020B0604020202020204" pitchFamily="34" charset="0"/>
                  <a:cs typeface="Arial" panose="020B0604020202020204" pitchFamily="34" charset="0"/>
                </a:rPr>
                <a:t> Distribution</a:t>
              </a:r>
              <a:endParaRPr lang="fr-FR" sz="1000" b="0" i="0" kern="1200" dirty="0">
                <a:latin typeface="Arial" panose="020B0604020202020204" pitchFamily="34" charset="0"/>
                <a:cs typeface="Arial" panose="020B0604020202020204" pitchFamily="34" charset="0"/>
              </a:endParaRPr>
            </a:p>
          </p:txBody>
        </p:sp>
      </p:grpSp>
      <p:grpSp>
        <p:nvGrpSpPr>
          <p:cNvPr id="26" name="Groupe 25">
            <a:extLst>
              <a:ext uri="{FF2B5EF4-FFF2-40B4-BE49-F238E27FC236}">
                <a16:creationId xmlns:a16="http://schemas.microsoft.com/office/drawing/2014/main" id="{6F2125D6-686D-6167-E95E-6D98330D8699}"/>
              </a:ext>
            </a:extLst>
          </p:cNvPr>
          <p:cNvGrpSpPr/>
          <p:nvPr/>
        </p:nvGrpSpPr>
        <p:grpSpPr>
          <a:xfrm>
            <a:off x="5935372" y="2436142"/>
            <a:ext cx="231838" cy="271207"/>
            <a:chOff x="5795962" y="799578"/>
            <a:chExt cx="231838" cy="271207"/>
          </a:xfrm>
        </p:grpSpPr>
        <p:sp>
          <p:nvSpPr>
            <p:cNvPr id="30" name="Flèche : droite 29">
              <a:extLst>
                <a:ext uri="{FF2B5EF4-FFF2-40B4-BE49-F238E27FC236}">
                  <a16:creationId xmlns:a16="http://schemas.microsoft.com/office/drawing/2014/main" id="{F4F2C2E6-296C-CD6C-2A66-6365CEAE8BE4}"/>
                </a:ext>
              </a:extLst>
            </p:cNvPr>
            <p:cNvSpPr/>
            <p:nvPr/>
          </p:nvSpPr>
          <p:spPr>
            <a:xfrm>
              <a:off x="5795962"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31" name="Flèche : droite 18">
              <a:extLst>
                <a:ext uri="{FF2B5EF4-FFF2-40B4-BE49-F238E27FC236}">
                  <a16:creationId xmlns:a16="http://schemas.microsoft.com/office/drawing/2014/main" id="{2CF1DF80-F696-8EEE-AF30-7307AEE593D7}"/>
                </a:ext>
              </a:extLst>
            </p:cNvPr>
            <p:cNvSpPr txBox="1"/>
            <p:nvPr/>
          </p:nvSpPr>
          <p:spPr>
            <a:xfrm>
              <a:off x="5795962"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27" name="Groupe 26">
            <a:extLst>
              <a:ext uri="{FF2B5EF4-FFF2-40B4-BE49-F238E27FC236}">
                <a16:creationId xmlns:a16="http://schemas.microsoft.com/office/drawing/2014/main" id="{E6CD47CD-5E33-4A85-2A64-05F015DBC313}"/>
              </a:ext>
            </a:extLst>
          </p:cNvPr>
          <p:cNvGrpSpPr/>
          <p:nvPr/>
        </p:nvGrpSpPr>
        <p:grpSpPr>
          <a:xfrm>
            <a:off x="6263446" y="2105266"/>
            <a:ext cx="1093577" cy="932958"/>
            <a:chOff x="6124036" y="468702"/>
            <a:chExt cx="1093577" cy="932958"/>
          </a:xfrm>
        </p:grpSpPr>
        <p:sp>
          <p:nvSpPr>
            <p:cNvPr id="28" name="Rectangle : coins arrondis 27">
              <a:extLst>
                <a:ext uri="{FF2B5EF4-FFF2-40B4-BE49-F238E27FC236}">
                  <a16:creationId xmlns:a16="http://schemas.microsoft.com/office/drawing/2014/main" id="{7476B28D-C7D7-AF63-46A5-565B475904AD}"/>
                </a:ext>
              </a:extLst>
            </p:cNvPr>
            <p:cNvSpPr/>
            <p:nvPr/>
          </p:nvSpPr>
          <p:spPr>
            <a:xfrm>
              <a:off x="6124036"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29" name="Rectangle : coins arrondis 20">
              <a:extLst>
                <a:ext uri="{FF2B5EF4-FFF2-40B4-BE49-F238E27FC236}">
                  <a16:creationId xmlns:a16="http://schemas.microsoft.com/office/drawing/2014/main" id="{15D6532F-8955-5123-7635-44B6BE93290B}"/>
                </a:ext>
              </a:extLst>
            </p:cNvPr>
            <p:cNvSpPr txBox="1"/>
            <p:nvPr/>
          </p:nvSpPr>
          <p:spPr>
            <a:xfrm>
              <a:off x="6151361"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a:latin typeface="Arial" panose="020B0604020202020204" pitchFamily="34" charset="0"/>
                  <a:cs typeface="Arial" panose="020B0604020202020204" pitchFamily="34" charset="0"/>
                </a:rPr>
                <a:t>Calculate the Margin of Error Estimator</a:t>
              </a:r>
              <a:endParaRPr lang="en-US" sz="1000" b="0" i="0" kern="1200">
                <a:latin typeface="Arial" panose="020B0604020202020204" pitchFamily="34" charset="0"/>
                <a:cs typeface="Arial" panose="020B0604020202020204" pitchFamily="34" charset="0"/>
              </a:endParaRPr>
            </a:p>
          </p:txBody>
        </p:sp>
      </p:grpSp>
      <p:sp>
        <p:nvSpPr>
          <p:cNvPr id="64" name="ZoneTexte 63">
            <a:extLst>
              <a:ext uri="{FF2B5EF4-FFF2-40B4-BE49-F238E27FC236}">
                <a16:creationId xmlns:a16="http://schemas.microsoft.com/office/drawing/2014/main" id="{EE394631-443C-9F57-8CB3-45325D19E84E}"/>
              </a:ext>
            </a:extLst>
          </p:cNvPr>
          <p:cNvSpPr txBox="1"/>
          <p:nvPr/>
        </p:nvSpPr>
        <p:spPr>
          <a:xfrm>
            <a:off x="6000406" y="3117037"/>
            <a:ext cx="1744756" cy="661720"/>
          </a:xfrm>
          <a:prstGeom prst="rect">
            <a:avLst/>
          </a:prstGeom>
          <a:noFill/>
        </p:spPr>
        <p:txBody>
          <a:bodyPr wrap="square">
            <a:spAutoFit/>
          </a:bodyPr>
          <a:lstStyle/>
          <a:p>
            <a:pPr algn="l"/>
            <a:r>
              <a:rPr lang="fr-FR" sz="1000" i="0" dirty="0">
                <a:effectLst/>
                <a:latin typeface="Arial" panose="020B0604020202020204" pitchFamily="34" charset="0"/>
                <a:cs typeface="Arial" panose="020B0604020202020204" pitchFamily="34" charset="0"/>
              </a:rPr>
              <a:t>Large </a:t>
            </a:r>
            <a:r>
              <a:rPr lang="fr-FR" sz="1000" i="0" dirty="0" err="1">
                <a:effectLst/>
                <a:latin typeface="Arial" panose="020B0604020202020204" pitchFamily="34" charset="0"/>
                <a:cs typeface="Arial" panose="020B0604020202020204" pitchFamily="34" charset="0"/>
              </a:rPr>
              <a:t>sample</a:t>
            </a:r>
            <a:r>
              <a:rPr lang="fr-FR" sz="1000" i="0" dirty="0">
                <a:effectLst/>
                <a:latin typeface="Arial" panose="020B0604020202020204" pitchFamily="34" charset="0"/>
                <a:cs typeface="Arial" panose="020B0604020202020204" pitchFamily="34" charset="0"/>
              </a:rPr>
              <a:t>: </a:t>
            </a:r>
            <a:r>
              <a:rPr lang="fr-FR" sz="1000" b="1" i="0" dirty="0">
                <a:latin typeface="Arial" panose="020B0604020202020204" pitchFamily="34" charset="0"/>
                <a:cs typeface="Arial" panose="020B0604020202020204" pitchFamily="34" charset="0"/>
              </a:rPr>
              <a:t>Z-scores</a:t>
            </a:r>
          </a:p>
          <a:p>
            <a:br>
              <a:rPr lang="fr-FR" dirty="0">
                <a:latin typeface="Arial" panose="020B0604020202020204" pitchFamily="34" charset="0"/>
                <a:cs typeface="Arial" panose="020B0604020202020204" pitchFamily="34" charset="0"/>
              </a:rPr>
            </a:br>
            <a:endParaRPr lang="fr-FR" dirty="0">
              <a:latin typeface="Arial" panose="020B0604020202020204" pitchFamily="34" charset="0"/>
              <a:cs typeface="Arial" panose="020B0604020202020204" pitchFamily="34" charset="0"/>
            </a:endParaRPr>
          </a:p>
        </p:txBody>
      </p:sp>
      <p:sp>
        <p:nvSpPr>
          <p:cNvPr id="65" name="ZoneTexte 64">
            <a:extLst>
              <a:ext uri="{FF2B5EF4-FFF2-40B4-BE49-F238E27FC236}">
                <a16:creationId xmlns:a16="http://schemas.microsoft.com/office/drawing/2014/main" id="{5F5C0870-3EAD-BBF8-E4D8-34CADB5D48EF}"/>
              </a:ext>
            </a:extLst>
          </p:cNvPr>
          <p:cNvSpPr txBox="1"/>
          <p:nvPr/>
        </p:nvSpPr>
        <p:spPr>
          <a:xfrm>
            <a:off x="6000406" y="4062263"/>
            <a:ext cx="1744756" cy="661720"/>
          </a:xfrm>
          <a:prstGeom prst="rect">
            <a:avLst/>
          </a:prstGeom>
          <a:noFill/>
        </p:spPr>
        <p:txBody>
          <a:bodyPr wrap="square">
            <a:spAutoFit/>
          </a:bodyPr>
          <a:lstStyle/>
          <a:p>
            <a:pPr algn="l"/>
            <a:r>
              <a:rPr lang="fr-FR" sz="1000" i="0" dirty="0">
                <a:effectLst/>
                <a:latin typeface="Arial" panose="020B0604020202020204" pitchFamily="34" charset="0"/>
                <a:cs typeface="Arial" panose="020B0604020202020204" pitchFamily="34" charset="0"/>
              </a:rPr>
              <a:t>Small </a:t>
            </a:r>
            <a:r>
              <a:rPr lang="fr-FR" sz="1000" i="0" dirty="0" err="1">
                <a:effectLst/>
                <a:latin typeface="Arial" panose="020B0604020202020204" pitchFamily="34" charset="0"/>
                <a:cs typeface="Arial" panose="020B0604020202020204" pitchFamily="34" charset="0"/>
              </a:rPr>
              <a:t>sample</a:t>
            </a:r>
            <a:r>
              <a:rPr lang="fr-FR" sz="1000" i="0" dirty="0">
                <a:effectLst/>
                <a:latin typeface="Arial" panose="020B0604020202020204" pitchFamily="34" charset="0"/>
                <a:cs typeface="Arial" panose="020B0604020202020204" pitchFamily="34" charset="0"/>
              </a:rPr>
              <a:t>: </a:t>
            </a:r>
            <a:r>
              <a:rPr lang="fr-FR" sz="1000" b="1" i="0" dirty="0">
                <a:effectLst/>
                <a:latin typeface="Arial" panose="020B0604020202020204" pitchFamily="34" charset="0"/>
                <a:cs typeface="Arial" panose="020B0604020202020204" pitchFamily="34" charset="0"/>
              </a:rPr>
              <a:t>T-scores</a:t>
            </a:r>
            <a:r>
              <a:rPr lang="fr-FR" sz="1000" i="0" dirty="0">
                <a:effectLst/>
                <a:latin typeface="Arial" panose="020B0604020202020204" pitchFamily="34" charset="0"/>
                <a:cs typeface="Arial" panose="020B0604020202020204" pitchFamily="34" charset="0"/>
              </a:rPr>
              <a:t> </a:t>
            </a:r>
          </a:p>
          <a:p>
            <a:br>
              <a:rPr lang="fr-FR" dirty="0">
                <a:latin typeface="Arial" panose="020B0604020202020204" pitchFamily="34" charset="0"/>
                <a:cs typeface="Arial" panose="020B0604020202020204" pitchFamily="34" charset="0"/>
              </a:rPr>
            </a:br>
            <a:endParaRPr lang="fr-FR" dirty="0">
              <a:latin typeface="Arial" panose="020B0604020202020204" pitchFamily="34" charset="0"/>
              <a:cs typeface="Arial" panose="020B0604020202020204" pitchFamily="34" charset="0"/>
            </a:endParaRPr>
          </a:p>
        </p:txBody>
      </p:sp>
      <p:pic>
        <p:nvPicPr>
          <p:cNvPr id="66" name="Image 65">
            <a:extLst>
              <a:ext uri="{FF2B5EF4-FFF2-40B4-BE49-F238E27FC236}">
                <a16:creationId xmlns:a16="http://schemas.microsoft.com/office/drawing/2014/main" id="{E4EAA8CD-370D-5A72-F650-16BDDDC9D589}"/>
              </a:ext>
            </a:extLst>
          </p:cNvPr>
          <p:cNvPicPr>
            <a:picLocks noChangeAspect="1"/>
          </p:cNvPicPr>
          <p:nvPr/>
        </p:nvPicPr>
        <p:blipFill rotWithShape="1">
          <a:blip r:embed="rId3"/>
          <a:srcRect t="1" b="20487"/>
          <a:stretch/>
        </p:blipFill>
        <p:spPr>
          <a:xfrm>
            <a:off x="5677396" y="3450950"/>
            <a:ext cx="2390775" cy="469560"/>
          </a:xfrm>
          <a:prstGeom prst="rect">
            <a:avLst/>
          </a:prstGeom>
          <a:ln>
            <a:noFill/>
          </a:ln>
          <a:effectLst>
            <a:outerShdw blurRad="292100" dist="139700" dir="2700000" algn="tl" rotWithShape="0">
              <a:srgbClr val="333333">
                <a:alpha val="65000"/>
              </a:srgbClr>
            </a:outerShdw>
          </a:effectLst>
        </p:spPr>
      </p:pic>
      <p:pic>
        <p:nvPicPr>
          <p:cNvPr id="67" name="Image 66">
            <a:extLst>
              <a:ext uri="{FF2B5EF4-FFF2-40B4-BE49-F238E27FC236}">
                <a16:creationId xmlns:a16="http://schemas.microsoft.com/office/drawing/2014/main" id="{377BF1EF-35E9-8904-2492-58D1F42B6E6B}"/>
              </a:ext>
            </a:extLst>
          </p:cNvPr>
          <p:cNvPicPr>
            <a:picLocks noChangeAspect="1"/>
          </p:cNvPicPr>
          <p:nvPr/>
        </p:nvPicPr>
        <p:blipFill>
          <a:blip r:embed="rId4"/>
          <a:stretch>
            <a:fillRect/>
          </a:stretch>
        </p:blipFill>
        <p:spPr>
          <a:xfrm>
            <a:off x="5677396" y="4322941"/>
            <a:ext cx="2390774" cy="466725"/>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7">
            <a:extLst>
              <a:ext uri="{FF2B5EF4-FFF2-40B4-BE49-F238E27FC236}">
                <a16:creationId xmlns:a16="http://schemas.microsoft.com/office/drawing/2014/main" id="{8E059F81-6E59-EACC-A36F-5B65DE58A8CD}"/>
              </a:ext>
            </a:extLst>
          </p:cNvPr>
          <p:cNvSpPr>
            <a:spLocks noGrp="1"/>
          </p:cNvSpPr>
          <p:nvPr>
            <p:ph type="sldNum" sz="quarter" idx="12"/>
          </p:nvPr>
        </p:nvSpPr>
        <p:spPr/>
        <p:txBody>
          <a:bodyPr/>
          <a:lstStyle/>
          <a:p>
            <a:fld id="{914D05D1-80DD-4F3B-9820-7235810BE0FD}" type="slidenum">
              <a:rPr lang="en-US" noProof="0" smtClean="0"/>
              <a:pPr/>
              <a:t>22</a:t>
            </a:fld>
            <a:endParaRPr lang="en-US" noProof="0" dirty="0"/>
          </a:p>
        </p:txBody>
      </p:sp>
      <p:grpSp>
        <p:nvGrpSpPr>
          <p:cNvPr id="16" name="Groupe 15">
            <a:extLst>
              <a:ext uri="{FF2B5EF4-FFF2-40B4-BE49-F238E27FC236}">
                <a16:creationId xmlns:a16="http://schemas.microsoft.com/office/drawing/2014/main" id="{E35D9CD5-8191-26C1-ECD3-8D92E47F40C7}"/>
              </a:ext>
            </a:extLst>
          </p:cNvPr>
          <p:cNvGrpSpPr/>
          <p:nvPr/>
        </p:nvGrpSpPr>
        <p:grpSpPr>
          <a:xfrm>
            <a:off x="5859921" y="180960"/>
            <a:ext cx="1184302" cy="384366"/>
            <a:chOff x="3246242" y="2984594"/>
            <a:chExt cx="2802005" cy="972366"/>
          </a:xfrm>
        </p:grpSpPr>
        <p:pic>
          <p:nvPicPr>
            <p:cNvPr id="17" name="Picture 2">
              <a:extLst>
                <a:ext uri="{FF2B5EF4-FFF2-40B4-BE49-F238E27FC236}">
                  <a16:creationId xmlns:a16="http://schemas.microsoft.com/office/drawing/2014/main" id="{E7088FBC-CB69-FC84-8270-691538D36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mpere Logo PNG Vectors Free Download">
              <a:extLst>
                <a:ext uri="{FF2B5EF4-FFF2-40B4-BE49-F238E27FC236}">
                  <a16:creationId xmlns:a16="http://schemas.microsoft.com/office/drawing/2014/main" id="{8E4F970D-5C89-5D0F-9DEF-A96712BA6F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8530EB86-6FB6-53F7-C341-8D8BA277593E}"/>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694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676EE78C-E34F-80EA-1F93-AA509F8FCF20}"/>
              </a:ext>
            </a:extLst>
          </p:cNvPr>
          <p:cNvSpPr/>
          <p:nvPr/>
        </p:nvSpPr>
        <p:spPr>
          <a:xfrm>
            <a:off x="8989832" y="0"/>
            <a:ext cx="145075"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49" y="121819"/>
            <a:ext cx="6682721"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CALCULATION STEPS</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1" name="Groupe 10">
            <a:extLst>
              <a:ext uri="{FF2B5EF4-FFF2-40B4-BE49-F238E27FC236}">
                <a16:creationId xmlns:a16="http://schemas.microsoft.com/office/drawing/2014/main" id="{67C3CA63-300C-D611-A8AD-147012E1C85C}"/>
              </a:ext>
            </a:extLst>
          </p:cNvPr>
          <p:cNvGrpSpPr/>
          <p:nvPr/>
        </p:nvGrpSpPr>
        <p:grpSpPr>
          <a:xfrm>
            <a:off x="179425" y="2105266"/>
            <a:ext cx="1093577" cy="932958"/>
            <a:chOff x="0" y="468702"/>
            <a:chExt cx="1093577" cy="932958"/>
          </a:xfrm>
        </p:grpSpPr>
        <p:sp>
          <p:nvSpPr>
            <p:cNvPr id="61" name="Rectangle : coins arrondis 60">
              <a:extLst>
                <a:ext uri="{FF2B5EF4-FFF2-40B4-BE49-F238E27FC236}">
                  <a16:creationId xmlns:a16="http://schemas.microsoft.com/office/drawing/2014/main" id="{93E31842-0BD2-260D-885D-48971AC5278A}"/>
                </a:ext>
              </a:extLst>
            </p:cNvPr>
            <p:cNvSpPr/>
            <p:nvPr/>
          </p:nvSpPr>
          <p:spPr>
            <a:xfrm>
              <a:off x="0"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62" name="Rectangle : coins arrondis 4">
              <a:extLst>
                <a:ext uri="{FF2B5EF4-FFF2-40B4-BE49-F238E27FC236}">
                  <a16:creationId xmlns:a16="http://schemas.microsoft.com/office/drawing/2014/main" id="{DEED08C0-8768-E774-4BE8-E521EA13949D}"/>
                </a:ext>
              </a:extLst>
            </p:cNvPr>
            <p:cNvSpPr txBox="1"/>
            <p:nvPr/>
          </p:nvSpPr>
          <p:spPr>
            <a:xfrm>
              <a:off x="27325"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grpSp>
      <p:grpSp>
        <p:nvGrpSpPr>
          <p:cNvPr id="12" name="Groupe 11">
            <a:extLst>
              <a:ext uri="{FF2B5EF4-FFF2-40B4-BE49-F238E27FC236}">
                <a16:creationId xmlns:a16="http://schemas.microsoft.com/office/drawing/2014/main" id="{3CD24611-395D-EC43-E0AF-A086A910C5D3}"/>
              </a:ext>
            </a:extLst>
          </p:cNvPr>
          <p:cNvGrpSpPr/>
          <p:nvPr/>
        </p:nvGrpSpPr>
        <p:grpSpPr>
          <a:xfrm>
            <a:off x="1327774" y="2462163"/>
            <a:ext cx="231838" cy="271207"/>
            <a:chOff x="1202935" y="799578"/>
            <a:chExt cx="231838" cy="271207"/>
          </a:xfrm>
        </p:grpSpPr>
        <p:sp>
          <p:nvSpPr>
            <p:cNvPr id="59" name="Flèche : droite 58">
              <a:extLst>
                <a:ext uri="{FF2B5EF4-FFF2-40B4-BE49-F238E27FC236}">
                  <a16:creationId xmlns:a16="http://schemas.microsoft.com/office/drawing/2014/main" id="{805DB520-847E-2B43-71A3-0F8740804FC4}"/>
                </a:ext>
              </a:extLst>
            </p:cNvPr>
            <p:cNvSpPr/>
            <p:nvPr/>
          </p:nvSpPr>
          <p:spPr>
            <a:xfrm>
              <a:off x="1202935"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60" name="Flèche : droite 6">
              <a:extLst>
                <a:ext uri="{FF2B5EF4-FFF2-40B4-BE49-F238E27FC236}">
                  <a16:creationId xmlns:a16="http://schemas.microsoft.com/office/drawing/2014/main" id="{2DB75BED-0730-2F71-2F37-1CC24AA2EBCD}"/>
                </a:ext>
              </a:extLst>
            </p:cNvPr>
            <p:cNvSpPr txBox="1"/>
            <p:nvPr/>
          </p:nvSpPr>
          <p:spPr>
            <a:xfrm>
              <a:off x="1202935"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14" name="Groupe 13">
            <a:extLst>
              <a:ext uri="{FF2B5EF4-FFF2-40B4-BE49-F238E27FC236}">
                <a16:creationId xmlns:a16="http://schemas.microsoft.com/office/drawing/2014/main" id="{3B668FBA-9E99-0068-BF93-D30FED9491C1}"/>
              </a:ext>
            </a:extLst>
          </p:cNvPr>
          <p:cNvGrpSpPr/>
          <p:nvPr/>
        </p:nvGrpSpPr>
        <p:grpSpPr>
          <a:xfrm>
            <a:off x="1641645" y="2105266"/>
            <a:ext cx="1093577" cy="932958"/>
            <a:chOff x="1531009" y="468702"/>
            <a:chExt cx="1093577" cy="932958"/>
          </a:xfrm>
        </p:grpSpPr>
        <p:sp>
          <p:nvSpPr>
            <p:cNvPr id="57" name="Rectangle : coins arrondis 56">
              <a:extLst>
                <a:ext uri="{FF2B5EF4-FFF2-40B4-BE49-F238E27FC236}">
                  <a16:creationId xmlns:a16="http://schemas.microsoft.com/office/drawing/2014/main" id="{B4EEEE9C-85D7-3C30-3F28-1E2E5142103C}"/>
                </a:ext>
              </a:extLst>
            </p:cNvPr>
            <p:cNvSpPr/>
            <p:nvPr/>
          </p:nvSpPr>
          <p:spPr>
            <a:xfrm>
              <a:off x="1531009"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8" name="Rectangle : coins arrondis 8">
              <a:extLst>
                <a:ext uri="{FF2B5EF4-FFF2-40B4-BE49-F238E27FC236}">
                  <a16:creationId xmlns:a16="http://schemas.microsoft.com/office/drawing/2014/main" id="{56DED4A9-90AD-3C25-1D66-E601AB46DD48}"/>
                </a:ext>
              </a:extLst>
            </p:cNvPr>
            <p:cNvSpPr txBox="1"/>
            <p:nvPr/>
          </p:nvSpPr>
          <p:spPr>
            <a:xfrm>
              <a:off x="1558334"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Identify the Standard Deviation (σ) or the Standard Deviation Estimate (s)</a:t>
              </a:r>
              <a:endParaRPr lang="fr-FR" sz="1000" kern="1200" dirty="0">
                <a:latin typeface="Arial" panose="020B0604020202020204" pitchFamily="34" charset="0"/>
                <a:cs typeface="Arial" panose="020B0604020202020204" pitchFamily="34" charset="0"/>
              </a:endParaRPr>
            </a:p>
          </p:txBody>
        </p:sp>
      </p:grpSp>
      <p:grpSp>
        <p:nvGrpSpPr>
          <p:cNvPr id="15" name="Groupe 14">
            <a:extLst>
              <a:ext uri="{FF2B5EF4-FFF2-40B4-BE49-F238E27FC236}">
                <a16:creationId xmlns:a16="http://schemas.microsoft.com/office/drawing/2014/main" id="{C2064884-2255-A82B-4A29-2D82801F7E38}"/>
              </a:ext>
            </a:extLst>
          </p:cNvPr>
          <p:cNvGrpSpPr/>
          <p:nvPr/>
        </p:nvGrpSpPr>
        <p:grpSpPr>
          <a:xfrm>
            <a:off x="2852406" y="2452542"/>
            <a:ext cx="231838" cy="271207"/>
            <a:chOff x="2733944" y="799578"/>
            <a:chExt cx="231838" cy="271207"/>
          </a:xfrm>
        </p:grpSpPr>
        <p:sp>
          <p:nvSpPr>
            <p:cNvPr id="55" name="Flèche : droite 54">
              <a:extLst>
                <a:ext uri="{FF2B5EF4-FFF2-40B4-BE49-F238E27FC236}">
                  <a16:creationId xmlns:a16="http://schemas.microsoft.com/office/drawing/2014/main" id="{363D92BA-85A1-4180-0B3E-BDB3501F52F7}"/>
                </a:ext>
              </a:extLst>
            </p:cNvPr>
            <p:cNvSpPr/>
            <p:nvPr/>
          </p:nvSpPr>
          <p:spPr>
            <a:xfrm>
              <a:off x="2733944"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56" name="Flèche : droite 10">
              <a:extLst>
                <a:ext uri="{FF2B5EF4-FFF2-40B4-BE49-F238E27FC236}">
                  <a16:creationId xmlns:a16="http://schemas.microsoft.com/office/drawing/2014/main" id="{F71BD3F8-44C1-F827-8DA6-B4FFDC886255}"/>
                </a:ext>
              </a:extLst>
            </p:cNvPr>
            <p:cNvSpPr txBox="1"/>
            <p:nvPr/>
          </p:nvSpPr>
          <p:spPr>
            <a:xfrm>
              <a:off x="2733944"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23" name="Groupe 22">
            <a:extLst>
              <a:ext uri="{FF2B5EF4-FFF2-40B4-BE49-F238E27FC236}">
                <a16:creationId xmlns:a16="http://schemas.microsoft.com/office/drawing/2014/main" id="{83DE08B0-4383-603B-05C8-D966CD9979E0}"/>
              </a:ext>
            </a:extLst>
          </p:cNvPr>
          <p:cNvGrpSpPr/>
          <p:nvPr/>
        </p:nvGrpSpPr>
        <p:grpSpPr>
          <a:xfrm>
            <a:off x="3201428" y="2105266"/>
            <a:ext cx="1093577" cy="932958"/>
            <a:chOff x="3062018" y="468702"/>
            <a:chExt cx="1093577" cy="932958"/>
          </a:xfrm>
        </p:grpSpPr>
        <p:sp>
          <p:nvSpPr>
            <p:cNvPr id="53" name="Rectangle : coins arrondis 52">
              <a:extLst>
                <a:ext uri="{FF2B5EF4-FFF2-40B4-BE49-F238E27FC236}">
                  <a16:creationId xmlns:a16="http://schemas.microsoft.com/office/drawing/2014/main" id="{BA6CBE44-0E57-EFB5-3B27-D9900611BB7C}"/>
                </a:ext>
              </a:extLst>
            </p:cNvPr>
            <p:cNvSpPr/>
            <p:nvPr/>
          </p:nvSpPr>
          <p:spPr>
            <a:xfrm>
              <a:off x="3062018"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4" name="Rectangle : coins arrondis 12">
              <a:extLst>
                <a:ext uri="{FF2B5EF4-FFF2-40B4-BE49-F238E27FC236}">
                  <a16:creationId xmlns:a16="http://schemas.microsoft.com/office/drawing/2014/main" id="{F3E233FB-B0F3-84FF-5EA9-F59797133661}"/>
                </a:ext>
              </a:extLst>
            </p:cNvPr>
            <p:cNvSpPr txBox="1"/>
            <p:nvPr/>
          </p:nvSpPr>
          <p:spPr>
            <a:xfrm>
              <a:off x="3089343"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endParaRPr lang="en-US" sz="1000" b="1"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Sample Size (n)</a:t>
              </a:r>
              <a:endParaRPr lang="en-US" sz="1000" b="0"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endParaRPr lang="fr-FR" sz="1000" kern="1200" dirty="0">
                <a:latin typeface="Arial" panose="020B0604020202020204" pitchFamily="34" charset="0"/>
                <a:cs typeface="Arial" panose="020B0604020202020204" pitchFamily="34" charset="0"/>
              </a:endParaRPr>
            </a:p>
          </p:txBody>
        </p:sp>
      </p:grpSp>
      <p:grpSp>
        <p:nvGrpSpPr>
          <p:cNvPr id="24" name="Groupe 23">
            <a:extLst>
              <a:ext uri="{FF2B5EF4-FFF2-40B4-BE49-F238E27FC236}">
                <a16:creationId xmlns:a16="http://schemas.microsoft.com/office/drawing/2014/main" id="{089C8EA1-3F2F-9CFD-F2F6-D42FB6ADF2A5}"/>
              </a:ext>
            </a:extLst>
          </p:cNvPr>
          <p:cNvGrpSpPr/>
          <p:nvPr/>
        </p:nvGrpSpPr>
        <p:grpSpPr>
          <a:xfrm>
            <a:off x="4404363" y="2436142"/>
            <a:ext cx="231838" cy="271207"/>
            <a:chOff x="4264953" y="799578"/>
            <a:chExt cx="231838" cy="271207"/>
          </a:xfrm>
        </p:grpSpPr>
        <p:sp>
          <p:nvSpPr>
            <p:cNvPr id="35" name="Flèche : droite 34">
              <a:extLst>
                <a:ext uri="{FF2B5EF4-FFF2-40B4-BE49-F238E27FC236}">
                  <a16:creationId xmlns:a16="http://schemas.microsoft.com/office/drawing/2014/main" id="{6C0D4844-F257-58A8-A2B4-FA7F71CDD604}"/>
                </a:ext>
              </a:extLst>
            </p:cNvPr>
            <p:cNvSpPr/>
            <p:nvPr/>
          </p:nvSpPr>
          <p:spPr>
            <a:xfrm>
              <a:off x="4264953"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52" name="Flèche : droite 14">
              <a:extLst>
                <a:ext uri="{FF2B5EF4-FFF2-40B4-BE49-F238E27FC236}">
                  <a16:creationId xmlns:a16="http://schemas.microsoft.com/office/drawing/2014/main" id="{1ACFC711-06A4-0EC0-CC1D-354A408F5BB0}"/>
                </a:ext>
              </a:extLst>
            </p:cNvPr>
            <p:cNvSpPr txBox="1"/>
            <p:nvPr/>
          </p:nvSpPr>
          <p:spPr>
            <a:xfrm>
              <a:off x="4264953"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25" name="Groupe 24">
            <a:extLst>
              <a:ext uri="{FF2B5EF4-FFF2-40B4-BE49-F238E27FC236}">
                <a16:creationId xmlns:a16="http://schemas.microsoft.com/office/drawing/2014/main" id="{4D2AD113-5AF3-6FC4-386B-170CDA238681}"/>
              </a:ext>
            </a:extLst>
          </p:cNvPr>
          <p:cNvGrpSpPr/>
          <p:nvPr/>
        </p:nvGrpSpPr>
        <p:grpSpPr>
          <a:xfrm>
            <a:off x="4732437" y="2105266"/>
            <a:ext cx="1093577" cy="932958"/>
            <a:chOff x="4593027" y="468702"/>
            <a:chExt cx="1093577" cy="932958"/>
          </a:xfrm>
        </p:grpSpPr>
        <p:sp>
          <p:nvSpPr>
            <p:cNvPr id="32" name="Rectangle : coins arrondis 31">
              <a:extLst>
                <a:ext uri="{FF2B5EF4-FFF2-40B4-BE49-F238E27FC236}">
                  <a16:creationId xmlns:a16="http://schemas.microsoft.com/office/drawing/2014/main" id="{7A15DB71-A7A6-6CD3-341F-C780C7BF621C}"/>
                </a:ext>
              </a:extLst>
            </p:cNvPr>
            <p:cNvSpPr/>
            <p:nvPr/>
          </p:nvSpPr>
          <p:spPr>
            <a:xfrm>
              <a:off x="4593027"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33" name="Rectangle : coins arrondis 16">
              <a:extLst>
                <a:ext uri="{FF2B5EF4-FFF2-40B4-BE49-F238E27FC236}">
                  <a16:creationId xmlns:a16="http://schemas.microsoft.com/office/drawing/2014/main" id="{0089A1EE-4AA0-532E-B626-E7C516764B9F}"/>
                </a:ext>
              </a:extLst>
            </p:cNvPr>
            <p:cNvSpPr txBox="1"/>
            <p:nvPr/>
          </p:nvSpPr>
          <p:spPr>
            <a:xfrm>
              <a:off x="4620352"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fr-FR" sz="1000" b="1" i="0" kern="1200" dirty="0" err="1">
                  <a:latin typeface="Arial" panose="020B0604020202020204" pitchFamily="34" charset="0"/>
                  <a:cs typeface="Arial" panose="020B0604020202020204" pitchFamily="34" charset="0"/>
                </a:rPr>
                <a:t>Choose</a:t>
              </a:r>
              <a:r>
                <a:rPr lang="fr-FR" sz="1000" b="1" i="0" kern="1200" dirty="0">
                  <a:latin typeface="Arial" panose="020B0604020202020204" pitchFamily="34" charset="0"/>
                  <a:cs typeface="Arial" panose="020B0604020202020204" pitchFamily="34" charset="0"/>
                </a:rPr>
                <a:t> the </a:t>
              </a:r>
              <a:r>
                <a:rPr lang="fr-FR" sz="1000" b="1" i="0" kern="1200" dirty="0" err="1">
                  <a:latin typeface="Arial" panose="020B0604020202020204" pitchFamily="34" charset="0"/>
                  <a:cs typeface="Arial" panose="020B0604020202020204" pitchFamily="34" charset="0"/>
                </a:rPr>
                <a:t>Appropriate</a:t>
              </a:r>
              <a:r>
                <a:rPr lang="fr-FR" sz="1000" b="1" i="0" kern="1200" dirty="0">
                  <a:latin typeface="Arial" panose="020B0604020202020204" pitchFamily="34" charset="0"/>
                  <a:cs typeface="Arial" panose="020B0604020202020204" pitchFamily="34" charset="0"/>
                </a:rPr>
                <a:t> Distribution</a:t>
              </a:r>
              <a:endParaRPr lang="fr-FR" sz="1000" b="0" i="0" kern="1200" dirty="0">
                <a:latin typeface="Arial" panose="020B0604020202020204" pitchFamily="34" charset="0"/>
                <a:cs typeface="Arial" panose="020B0604020202020204" pitchFamily="34" charset="0"/>
              </a:endParaRPr>
            </a:p>
          </p:txBody>
        </p:sp>
      </p:grpSp>
      <p:grpSp>
        <p:nvGrpSpPr>
          <p:cNvPr id="26" name="Groupe 25">
            <a:extLst>
              <a:ext uri="{FF2B5EF4-FFF2-40B4-BE49-F238E27FC236}">
                <a16:creationId xmlns:a16="http://schemas.microsoft.com/office/drawing/2014/main" id="{6F2125D6-686D-6167-E95E-6D98330D8699}"/>
              </a:ext>
            </a:extLst>
          </p:cNvPr>
          <p:cNvGrpSpPr/>
          <p:nvPr/>
        </p:nvGrpSpPr>
        <p:grpSpPr>
          <a:xfrm>
            <a:off x="5935372" y="2436142"/>
            <a:ext cx="231838" cy="271207"/>
            <a:chOff x="5795962" y="799578"/>
            <a:chExt cx="231838" cy="271207"/>
          </a:xfrm>
        </p:grpSpPr>
        <p:sp>
          <p:nvSpPr>
            <p:cNvPr id="30" name="Flèche : droite 29">
              <a:extLst>
                <a:ext uri="{FF2B5EF4-FFF2-40B4-BE49-F238E27FC236}">
                  <a16:creationId xmlns:a16="http://schemas.microsoft.com/office/drawing/2014/main" id="{F4F2C2E6-296C-CD6C-2A66-6365CEAE8BE4}"/>
                </a:ext>
              </a:extLst>
            </p:cNvPr>
            <p:cNvSpPr/>
            <p:nvPr/>
          </p:nvSpPr>
          <p:spPr>
            <a:xfrm>
              <a:off x="5795962"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31" name="Flèche : droite 18">
              <a:extLst>
                <a:ext uri="{FF2B5EF4-FFF2-40B4-BE49-F238E27FC236}">
                  <a16:creationId xmlns:a16="http://schemas.microsoft.com/office/drawing/2014/main" id="{2CF1DF80-F696-8EEE-AF30-7307AEE593D7}"/>
                </a:ext>
              </a:extLst>
            </p:cNvPr>
            <p:cNvSpPr txBox="1"/>
            <p:nvPr/>
          </p:nvSpPr>
          <p:spPr>
            <a:xfrm>
              <a:off x="5795962"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27" name="Groupe 26">
            <a:extLst>
              <a:ext uri="{FF2B5EF4-FFF2-40B4-BE49-F238E27FC236}">
                <a16:creationId xmlns:a16="http://schemas.microsoft.com/office/drawing/2014/main" id="{E6CD47CD-5E33-4A85-2A64-05F015DBC313}"/>
              </a:ext>
            </a:extLst>
          </p:cNvPr>
          <p:cNvGrpSpPr/>
          <p:nvPr/>
        </p:nvGrpSpPr>
        <p:grpSpPr>
          <a:xfrm>
            <a:off x="6263446" y="2105266"/>
            <a:ext cx="1093577" cy="932958"/>
            <a:chOff x="6124036" y="468702"/>
            <a:chExt cx="1093577" cy="932958"/>
          </a:xfrm>
        </p:grpSpPr>
        <p:sp>
          <p:nvSpPr>
            <p:cNvPr id="28" name="Rectangle : coins arrondis 27">
              <a:extLst>
                <a:ext uri="{FF2B5EF4-FFF2-40B4-BE49-F238E27FC236}">
                  <a16:creationId xmlns:a16="http://schemas.microsoft.com/office/drawing/2014/main" id="{7476B28D-C7D7-AF63-46A5-565B475904AD}"/>
                </a:ext>
              </a:extLst>
            </p:cNvPr>
            <p:cNvSpPr/>
            <p:nvPr/>
          </p:nvSpPr>
          <p:spPr>
            <a:xfrm>
              <a:off x="6124036"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29" name="Rectangle : coins arrondis 20">
              <a:extLst>
                <a:ext uri="{FF2B5EF4-FFF2-40B4-BE49-F238E27FC236}">
                  <a16:creationId xmlns:a16="http://schemas.microsoft.com/office/drawing/2014/main" id="{15D6532F-8955-5123-7635-44B6BE93290B}"/>
                </a:ext>
              </a:extLst>
            </p:cNvPr>
            <p:cNvSpPr txBox="1"/>
            <p:nvPr/>
          </p:nvSpPr>
          <p:spPr>
            <a:xfrm>
              <a:off x="6151361"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a:latin typeface="Arial" panose="020B0604020202020204" pitchFamily="34" charset="0"/>
                  <a:cs typeface="Arial" panose="020B0604020202020204" pitchFamily="34" charset="0"/>
                </a:rPr>
                <a:t>Calculate the Margin of Error Estimator</a:t>
              </a:r>
              <a:endParaRPr lang="en-US" sz="1000" b="0" i="0" kern="1200">
                <a:latin typeface="Arial" panose="020B0604020202020204" pitchFamily="34" charset="0"/>
                <a:cs typeface="Arial" panose="020B0604020202020204" pitchFamily="34" charset="0"/>
              </a:endParaRPr>
            </a:p>
          </p:txBody>
        </p:sp>
      </p:grpSp>
      <p:grpSp>
        <p:nvGrpSpPr>
          <p:cNvPr id="2" name="Groupe 1">
            <a:extLst>
              <a:ext uri="{FF2B5EF4-FFF2-40B4-BE49-F238E27FC236}">
                <a16:creationId xmlns:a16="http://schemas.microsoft.com/office/drawing/2014/main" id="{B3953473-FAF8-5F8D-1C90-04C225CAE912}"/>
              </a:ext>
            </a:extLst>
          </p:cNvPr>
          <p:cNvGrpSpPr/>
          <p:nvPr/>
        </p:nvGrpSpPr>
        <p:grpSpPr>
          <a:xfrm>
            <a:off x="7443550" y="2436147"/>
            <a:ext cx="231838" cy="271207"/>
            <a:chOff x="7326971" y="799578"/>
            <a:chExt cx="231838" cy="271207"/>
          </a:xfrm>
        </p:grpSpPr>
        <p:sp>
          <p:nvSpPr>
            <p:cNvPr id="8" name="Flèche : droite 7">
              <a:extLst>
                <a:ext uri="{FF2B5EF4-FFF2-40B4-BE49-F238E27FC236}">
                  <a16:creationId xmlns:a16="http://schemas.microsoft.com/office/drawing/2014/main" id="{05701A21-1073-5210-0CB5-151B2BCF7A00}"/>
                </a:ext>
              </a:extLst>
            </p:cNvPr>
            <p:cNvSpPr/>
            <p:nvPr/>
          </p:nvSpPr>
          <p:spPr>
            <a:xfrm>
              <a:off x="7326971"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16" name="Flèche : droite 4">
              <a:extLst>
                <a:ext uri="{FF2B5EF4-FFF2-40B4-BE49-F238E27FC236}">
                  <a16:creationId xmlns:a16="http://schemas.microsoft.com/office/drawing/2014/main" id="{EFDF061A-1530-5C7F-AFCB-EAC5CB095F15}"/>
                </a:ext>
              </a:extLst>
            </p:cNvPr>
            <p:cNvSpPr txBox="1"/>
            <p:nvPr/>
          </p:nvSpPr>
          <p:spPr>
            <a:xfrm>
              <a:off x="7326971"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3" name="Groupe 2">
            <a:extLst>
              <a:ext uri="{FF2B5EF4-FFF2-40B4-BE49-F238E27FC236}">
                <a16:creationId xmlns:a16="http://schemas.microsoft.com/office/drawing/2014/main" id="{F7E01FA0-B200-748B-85D0-6984C1B7ADB8}"/>
              </a:ext>
            </a:extLst>
          </p:cNvPr>
          <p:cNvGrpSpPr/>
          <p:nvPr/>
        </p:nvGrpSpPr>
        <p:grpSpPr>
          <a:xfrm>
            <a:off x="7771624" y="2105271"/>
            <a:ext cx="1093577" cy="932958"/>
            <a:chOff x="7655045" y="468702"/>
            <a:chExt cx="1093577" cy="932958"/>
          </a:xfrm>
        </p:grpSpPr>
        <p:sp>
          <p:nvSpPr>
            <p:cNvPr id="4" name="Rectangle : coins arrondis 3">
              <a:extLst>
                <a:ext uri="{FF2B5EF4-FFF2-40B4-BE49-F238E27FC236}">
                  <a16:creationId xmlns:a16="http://schemas.microsoft.com/office/drawing/2014/main" id="{90E8909A-BD5C-4D13-AC40-02DB568EA26B}"/>
                </a:ext>
              </a:extLst>
            </p:cNvPr>
            <p:cNvSpPr/>
            <p:nvPr/>
          </p:nvSpPr>
          <p:spPr>
            <a:xfrm>
              <a:off x="7655045"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 name="Rectangle : coins arrondis 6">
              <a:extLst>
                <a:ext uri="{FF2B5EF4-FFF2-40B4-BE49-F238E27FC236}">
                  <a16:creationId xmlns:a16="http://schemas.microsoft.com/office/drawing/2014/main" id="{B4A406EB-61E8-4481-22E7-99E49C9E306F}"/>
                </a:ext>
              </a:extLst>
            </p:cNvPr>
            <p:cNvSpPr txBox="1"/>
            <p:nvPr/>
          </p:nvSpPr>
          <p:spPr>
            <a:xfrm>
              <a:off x="7682370"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fr-FR" sz="1000" b="1" i="0" kern="1200">
                  <a:solidFill>
                    <a:schemeClr val="tx1"/>
                  </a:solidFill>
                  <a:latin typeface="Arial" panose="020B0604020202020204" pitchFamily="34" charset="0"/>
                  <a:cs typeface="Arial" panose="020B0604020202020204" pitchFamily="34" charset="0"/>
                </a:rPr>
                <a:t>Calculate the Confidence Interval</a:t>
              </a:r>
              <a:endParaRPr lang="fr-FR" sz="1000" b="0" i="0" kern="1200">
                <a:solidFill>
                  <a:schemeClr val="tx1"/>
                </a:solidFill>
                <a:latin typeface="Arial" panose="020B0604020202020204" pitchFamily="34" charset="0"/>
                <a:cs typeface="Arial" panose="020B0604020202020204" pitchFamily="34" charset="0"/>
              </a:endParaRPr>
            </a:p>
          </p:txBody>
        </p:sp>
      </p:grpSp>
      <p:sp>
        <p:nvSpPr>
          <p:cNvPr id="17" name="ZoneTexte 16">
            <a:extLst>
              <a:ext uri="{FF2B5EF4-FFF2-40B4-BE49-F238E27FC236}">
                <a16:creationId xmlns:a16="http://schemas.microsoft.com/office/drawing/2014/main" id="{CB973E92-9A73-8DCE-2B80-D8C351F67BE0}"/>
              </a:ext>
            </a:extLst>
          </p:cNvPr>
          <p:cNvSpPr txBox="1"/>
          <p:nvPr/>
        </p:nvSpPr>
        <p:spPr>
          <a:xfrm>
            <a:off x="4622307" y="3780999"/>
            <a:ext cx="193113" cy="246221"/>
          </a:xfrm>
          <a:prstGeom prst="rect">
            <a:avLst/>
          </a:prstGeom>
          <a:noFill/>
        </p:spPr>
        <p:txBody>
          <a:bodyPr wrap="square" lIns="0" tIns="0" rIns="0" bIns="0" rtlCol="0">
            <a:spAutoFit/>
          </a:bodyPr>
          <a:lstStyle/>
          <a:p>
            <a:r>
              <a:rPr lang="el-GR" sz="1600" b="0" i="0" dirty="0">
                <a:effectLst/>
                <a:latin typeface="Arial" panose="020B0604020202020204" pitchFamily="34" charset="0"/>
                <a:cs typeface="Arial" panose="020B0604020202020204" pitchFamily="34" charset="0"/>
              </a:rPr>
              <a:t>Θ</a:t>
            </a:r>
            <a:r>
              <a:rPr lang="fr-FR" sz="1600" b="0" i="0" dirty="0">
                <a:effectLst/>
                <a:latin typeface="Arial" panose="020B0604020202020204" pitchFamily="34" charset="0"/>
                <a:cs typeface="Arial" panose="020B0604020202020204" pitchFamily="34" charset="0"/>
              </a:rPr>
              <a:t> </a:t>
            </a:r>
            <a:endParaRPr lang="fr-FR" sz="1600" dirty="0">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BC7E674E-4AE3-C11F-7F54-D34D64A309E3}"/>
              </a:ext>
            </a:extLst>
          </p:cNvPr>
          <p:cNvSpPr txBox="1"/>
          <p:nvPr/>
        </p:nvSpPr>
        <p:spPr>
          <a:xfrm>
            <a:off x="3135735" y="3776980"/>
            <a:ext cx="1547533" cy="261610"/>
          </a:xfrm>
          <a:prstGeom prst="rect">
            <a:avLst/>
          </a:prstGeom>
          <a:noFill/>
        </p:spPr>
        <p:txBody>
          <a:bodyPr wrap="square">
            <a:spAutoFit/>
          </a:bodyPr>
          <a:lstStyle/>
          <a:p>
            <a:r>
              <a:rPr lang="fr-FR" sz="1100" dirty="0">
                <a:latin typeface="Arial" panose="020B0604020202020204" pitchFamily="34" charset="0"/>
                <a:cs typeface="Arial" panose="020B0604020202020204" pitchFamily="34" charset="0"/>
              </a:rPr>
              <a:t>Confidence </a:t>
            </a:r>
            <a:r>
              <a:rPr lang="fr-FR" sz="1100" dirty="0" err="1">
                <a:latin typeface="Arial" panose="020B0604020202020204" pitchFamily="34" charset="0"/>
                <a:cs typeface="Arial" panose="020B0604020202020204" pitchFamily="34" charset="0"/>
              </a:rPr>
              <a:t>Interval</a:t>
            </a:r>
            <a:r>
              <a:rPr lang="fr-FR" sz="1100" dirty="0">
                <a:latin typeface="Arial" panose="020B0604020202020204" pitchFamily="34" charset="0"/>
                <a:cs typeface="Arial" panose="020B0604020202020204" pitchFamily="34" charset="0"/>
              </a:rPr>
              <a:t> = </a:t>
            </a:r>
          </a:p>
        </p:txBody>
      </p:sp>
      <p:sp>
        <p:nvSpPr>
          <p:cNvPr id="19" name="Rectangle : coins arrondis 18">
            <a:extLst>
              <a:ext uri="{FF2B5EF4-FFF2-40B4-BE49-F238E27FC236}">
                <a16:creationId xmlns:a16="http://schemas.microsoft.com/office/drawing/2014/main" id="{1AE99A6F-8AF1-DAE1-6869-2CA9BE4E64EA}"/>
              </a:ext>
            </a:extLst>
          </p:cNvPr>
          <p:cNvSpPr/>
          <p:nvPr/>
        </p:nvSpPr>
        <p:spPr>
          <a:xfrm>
            <a:off x="3222531" y="3775001"/>
            <a:ext cx="2756087" cy="25221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cs typeface="Arial" panose="020B0604020202020204" pitchFamily="34" charset="0"/>
            </a:endParaRPr>
          </a:p>
        </p:txBody>
      </p:sp>
      <p:sp>
        <p:nvSpPr>
          <p:cNvPr id="20" name="Rectangle : coins arrondis 19">
            <a:extLst>
              <a:ext uri="{FF2B5EF4-FFF2-40B4-BE49-F238E27FC236}">
                <a16:creationId xmlns:a16="http://schemas.microsoft.com/office/drawing/2014/main" id="{10999149-0D1A-9262-ADB8-5AE7B085720E}"/>
              </a:ext>
            </a:extLst>
          </p:cNvPr>
          <p:cNvSpPr/>
          <p:nvPr/>
        </p:nvSpPr>
        <p:spPr>
          <a:xfrm>
            <a:off x="3172795" y="3770364"/>
            <a:ext cx="2842883" cy="29986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cs typeface="Arial" panose="020B0604020202020204" pitchFamily="34" charset="0"/>
            </a:endParaRPr>
          </a:p>
        </p:txBody>
      </p:sp>
      <p:sp>
        <p:nvSpPr>
          <p:cNvPr id="21" name="ZoneTexte 20">
            <a:extLst>
              <a:ext uri="{FF2B5EF4-FFF2-40B4-BE49-F238E27FC236}">
                <a16:creationId xmlns:a16="http://schemas.microsoft.com/office/drawing/2014/main" id="{FF78DC06-479D-5B42-82B8-83A24FB9FA75}"/>
              </a:ext>
            </a:extLst>
          </p:cNvPr>
          <p:cNvSpPr txBox="1"/>
          <p:nvPr/>
        </p:nvSpPr>
        <p:spPr>
          <a:xfrm>
            <a:off x="4763821" y="3775001"/>
            <a:ext cx="1842247" cy="261610"/>
          </a:xfrm>
          <a:prstGeom prst="rect">
            <a:avLst/>
          </a:prstGeom>
          <a:noFill/>
        </p:spPr>
        <p:txBody>
          <a:bodyPr wrap="square">
            <a:spAutoFit/>
          </a:bodyPr>
          <a:lstStyle/>
          <a:p>
            <a:r>
              <a:rPr lang="fr-FR" sz="1100" dirty="0">
                <a:latin typeface="Arial" panose="020B0604020202020204" pitchFamily="34" charset="0"/>
                <a:cs typeface="Arial" panose="020B0604020202020204" pitchFamily="34" charset="0"/>
              </a:rPr>
              <a:t>± </a:t>
            </a:r>
            <a:r>
              <a:rPr lang="fr-FR" sz="1100" dirty="0" err="1">
                <a:latin typeface="Arial" panose="020B0604020202020204" pitchFamily="34" charset="0"/>
                <a:cs typeface="Arial" panose="020B0604020202020204" pitchFamily="34" charset="0"/>
              </a:rPr>
              <a:t>Margin</a:t>
            </a:r>
            <a:r>
              <a:rPr lang="fr-FR" sz="1100" dirty="0">
                <a:latin typeface="Arial" panose="020B0604020202020204" pitchFamily="34" charset="0"/>
                <a:cs typeface="Arial" panose="020B0604020202020204" pitchFamily="34" charset="0"/>
              </a:rPr>
              <a:t> of </a:t>
            </a:r>
            <a:r>
              <a:rPr lang="fr-FR" sz="1100" dirty="0" err="1">
                <a:latin typeface="Arial" panose="020B0604020202020204" pitchFamily="34" charset="0"/>
                <a:cs typeface="Arial" panose="020B0604020202020204" pitchFamily="34" charset="0"/>
              </a:rPr>
              <a:t>Error</a:t>
            </a:r>
            <a:endParaRPr lang="fr-FR" sz="1100" dirty="0">
              <a:latin typeface="Arial" panose="020B0604020202020204" pitchFamily="34" charset="0"/>
              <a:cs typeface="Arial" panose="020B0604020202020204" pitchFamily="34" charset="0"/>
            </a:endParaRPr>
          </a:p>
        </p:txBody>
      </p:sp>
      <p:sp>
        <p:nvSpPr>
          <p:cNvPr id="38" name="Espace réservé du numéro de diapositive 37">
            <a:extLst>
              <a:ext uri="{FF2B5EF4-FFF2-40B4-BE49-F238E27FC236}">
                <a16:creationId xmlns:a16="http://schemas.microsoft.com/office/drawing/2014/main" id="{E0BC7B49-0A1D-EE22-807E-4A6A7A08F346}"/>
              </a:ext>
            </a:extLst>
          </p:cNvPr>
          <p:cNvSpPr>
            <a:spLocks noGrp="1"/>
          </p:cNvSpPr>
          <p:nvPr>
            <p:ph type="sldNum" sz="quarter" idx="12"/>
          </p:nvPr>
        </p:nvSpPr>
        <p:spPr/>
        <p:txBody>
          <a:bodyPr/>
          <a:lstStyle/>
          <a:p>
            <a:fld id="{914D05D1-80DD-4F3B-9820-7235810BE0FD}" type="slidenum">
              <a:rPr lang="en-US" noProof="0" smtClean="0"/>
              <a:pPr/>
              <a:t>23</a:t>
            </a:fld>
            <a:endParaRPr lang="en-US" noProof="0" dirty="0"/>
          </a:p>
        </p:txBody>
      </p:sp>
      <p:grpSp>
        <p:nvGrpSpPr>
          <p:cNvPr id="39" name="Groupe 38">
            <a:extLst>
              <a:ext uri="{FF2B5EF4-FFF2-40B4-BE49-F238E27FC236}">
                <a16:creationId xmlns:a16="http://schemas.microsoft.com/office/drawing/2014/main" id="{0EC21AE0-A14F-8E6D-44DB-4F519A880A56}"/>
              </a:ext>
            </a:extLst>
          </p:cNvPr>
          <p:cNvGrpSpPr/>
          <p:nvPr/>
        </p:nvGrpSpPr>
        <p:grpSpPr>
          <a:xfrm>
            <a:off x="5859921" y="180960"/>
            <a:ext cx="1184302" cy="384366"/>
            <a:chOff x="3246242" y="2984594"/>
            <a:chExt cx="2802005" cy="972366"/>
          </a:xfrm>
        </p:grpSpPr>
        <p:pic>
          <p:nvPicPr>
            <p:cNvPr id="40" name="Picture 2">
              <a:extLst>
                <a:ext uri="{FF2B5EF4-FFF2-40B4-BE49-F238E27FC236}">
                  <a16:creationId xmlns:a16="http://schemas.microsoft.com/office/drawing/2014/main" id="{398EF1A2-DEA6-33A6-AB8D-2A799A47F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Ampere Logo PNG Vectors Free Download">
              <a:extLst>
                <a:ext uri="{FF2B5EF4-FFF2-40B4-BE49-F238E27FC236}">
                  <a16:creationId xmlns:a16="http://schemas.microsoft.com/office/drawing/2014/main" id="{70265677-FA59-7FA0-8A1F-8CF416D3B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eur droit 41">
              <a:extLst>
                <a:ext uri="{FF2B5EF4-FFF2-40B4-BE49-F238E27FC236}">
                  <a16:creationId xmlns:a16="http://schemas.microsoft.com/office/drawing/2014/main" id="{4E04A24E-5000-390D-FCC7-394ED575C361}"/>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772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15000"/>
              </a:lnSpc>
              <a:spcBef>
                <a:spcPts val="1200"/>
              </a:spcBef>
              <a:spcAft>
                <a:spcPts val="800"/>
              </a:spcAft>
            </a:pPr>
            <a:r>
              <a:rPr lang="en-US" sz="1800" kern="0">
                <a:effectLst/>
                <a:latin typeface="Arial" panose="020B0604020202020204" pitchFamily="34" charset="0"/>
                <a:ea typeface="Times New Roman" panose="02020603050405020304" pitchFamily="18" charset="0"/>
                <a:cs typeface="Arial" panose="020B0604020202020204" pitchFamily="34" charset="0"/>
              </a:rPr>
              <a:t>Both assume a normal or approximately normal distribution.</a:t>
            </a:r>
            <a:endParaRPr lang="en-US" sz="1800" kern="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676EE78C-E34F-80EA-1F93-AA509F8FCF20}"/>
              </a:ext>
            </a:extLst>
          </p:cNvPr>
          <p:cNvSpPr/>
          <p:nvPr/>
        </p:nvSpPr>
        <p:spPr>
          <a:xfrm>
            <a:off x="8989832" y="0"/>
            <a:ext cx="145075"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49" y="121819"/>
            <a:ext cx="6682721"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DIRECT APPLICATIONS </a:t>
            </a:r>
            <a:r>
              <a:rPr lang="en-US" sz="2400"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EXAMPLE</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1" name="Groupe 10">
            <a:extLst>
              <a:ext uri="{FF2B5EF4-FFF2-40B4-BE49-F238E27FC236}">
                <a16:creationId xmlns:a16="http://schemas.microsoft.com/office/drawing/2014/main" id="{67C3CA63-300C-D611-A8AD-147012E1C85C}"/>
              </a:ext>
            </a:extLst>
          </p:cNvPr>
          <p:cNvGrpSpPr/>
          <p:nvPr/>
        </p:nvGrpSpPr>
        <p:grpSpPr>
          <a:xfrm>
            <a:off x="152028" y="1042820"/>
            <a:ext cx="1093577" cy="932958"/>
            <a:chOff x="0" y="468702"/>
            <a:chExt cx="1093577" cy="932958"/>
          </a:xfrm>
        </p:grpSpPr>
        <p:sp>
          <p:nvSpPr>
            <p:cNvPr id="61" name="Rectangle : coins arrondis 60">
              <a:extLst>
                <a:ext uri="{FF2B5EF4-FFF2-40B4-BE49-F238E27FC236}">
                  <a16:creationId xmlns:a16="http://schemas.microsoft.com/office/drawing/2014/main" id="{93E31842-0BD2-260D-885D-48971AC5278A}"/>
                </a:ext>
              </a:extLst>
            </p:cNvPr>
            <p:cNvSpPr/>
            <p:nvPr/>
          </p:nvSpPr>
          <p:spPr>
            <a:xfrm>
              <a:off x="0"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62" name="Rectangle : coins arrondis 4">
              <a:extLst>
                <a:ext uri="{FF2B5EF4-FFF2-40B4-BE49-F238E27FC236}">
                  <a16:creationId xmlns:a16="http://schemas.microsoft.com/office/drawing/2014/main" id="{DEED08C0-8768-E774-4BE8-E521EA13949D}"/>
                </a:ext>
              </a:extLst>
            </p:cNvPr>
            <p:cNvSpPr txBox="1"/>
            <p:nvPr/>
          </p:nvSpPr>
          <p:spPr>
            <a:xfrm>
              <a:off x="27325"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Confidence Level (CL)</a:t>
              </a:r>
              <a:endParaRPr lang="fr-FR" sz="1000" b="1" kern="1200" dirty="0">
                <a:latin typeface="Arial" panose="020B0604020202020204" pitchFamily="34" charset="0"/>
                <a:cs typeface="Arial" panose="020B0604020202020204" pitchFamily="34" charset="0"/>
              </a:endParaRPr>
            </a:p>
          </p:txBody>
        </p:sp>
      </p:grpSp>
      <p:grpSp>
        <p:nvGrpSpPr>
          <p:cNvPr id="12" name="Groupe 11">
            <a:extLst>
              <a:ext uri="{FF2B5EF4-FFF2-40B4-BE49-F238E27FC236}">
                <a16:creationId xmlns:a16="http://schemas.microsoft.com/office/drawing/2014/main" id="{3CD24611-395D-EC43-E0AF-A086A910C5D3}"/>
              </a:ext>
            </a:extLst>
          </p:cNvPr>
          <p:cNvGrpSpPr/>
          <p:nvPr/>
        </p:nvGrpSpPr>
        <p:grpSpPr>
          <a:xfrm>
            <a:off x="1300377" y="1399717"/>
            <a:ext cx="231838" cy="271207"/>
            <a:chOff x="1202935" y="799578"/>
            <a:chExt cx="231838" cy="271207"/>
          </a:xfrm>
        </p:grpSpPr>
        <p:sp>
          <p:nvSpPr>
            <p:cNvPr id="59" name="Flèche : droite 58">
              <a:extLst>
                <a:ext uri="{FF2B5EF4-FFF2-40B4-BE49-F238E27FC236}">
                  <a16:creationId xmlns:a16="http://schemas.microsoft.com/office/drawing/2014/main" id="{805DB520-847E-2B43-71A3-0F8740804FC4}"/>
                </a:ext>
              </a:extLst>
            </p:cNvPr>
            <p:cNvSpPr/>
            <p:nvPr/>
          </p:nvSpPr>
          <p:spPr>
            <a:xfrm>
              <a:off x="1202935"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60" name="Flèche : droite 6">
              <a:extLst>
                <a:ext uri="{FF2B5EF4-FFF2-40B4-BE49-F238E27FC236}">
                  <a16:creationId xmlns:a16="http://schemas.microsoft.com/office/drawing/2014/main" id="{2DB75BED-0730-2F71-2F37-1CC24AA2EBCD}"/>
                </a:ext>
              </a:extLst>
            </p:cNvPr>
            <p:cNvSpPr txBox="1"/>
            <p:nvPr/>
          </p:nvSpPr>
          <p:spPr>
            <a:xfrm>
              <a:off x="1202935"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14" name="Groupe 13">
            <a:extLst>
              <a:ext uri="{FF2B5EF4-FFF2-40B4-BE49-F238E27FC236}">
                <a16:creationId xmlns:a16="http://schemas.microsoft.com/office/drawing/2014/main" id="{3B668FBA-9E99-0068-BF93-D30FED9491C1}"/>
              </a:ext>
            </a:extLst>
          </p:cNvPr>
          <p:cNvGrpSpPr/>
          <p:nvPr/>
        </p:nvGrpSpPr>
        <p:grpSpPr>
          <a:xfrm>
            <a:off x="1614248" y="1042820"/>
            <a:ext cx="1093577" cy="932958"/>
            <a:chOff x="1531009" y="468702"/>
            <a:chExt cx="1093577" cy="932958"/>
          </a:xfrm>
        </p:grpSpPr>
        <p:sp>
          <p:nvSpPr>
            <p:cNvPr id="57" name="Rectangle : coins arrondis 56">
              <a:extLst>
                <a:ext uri="{FF2B5EF4-FFF2-40B4-BE49-F238E27FC236}">
                  <a16:creationId xmlns:a16="http://schemas.microsoft.com/office/drawing/2014/main" id="{B4EEEE9C-85D7-3C30-3F28-1E2E5142103C}"/>
                </a:ext>
              </a:extLst>
            </p:cNvPr>
            <p:cNvSpPr/>
            <p:nvPr/>
          </p:nvSpPr>
          <p:spPr>
            <a:xfrm>
              <a:off x="1531009"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8" name="Rectangle : coins arrondis 8">
              <a:extLst>
                <a:ext uri="{FF2B5EF4-FFF2-40B4-BE49-F238E27FC236}">
                  <a16:creationId xmlns:a16="http://schemas.microsoft.com/office/drawing/2014/main" id="{56DED4A9-90AD-3C25-1D66-E601AB46DD48}"/>
                </a:ext>
              </a:extLst>
            </p:cNvPr>
            <p:cNvSpPr txBox="1"/>
            <p:nvPr/>
          </p:nvSpPr>
          <p:spPr>
            <a:xfrm>
              <a:off x="1558334"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Identify the Standard Deviation (σ) or the Standard Deviation Estimate (s)</a:t>
              </a:r>
              <a:endParaRPr lang="fr-FR" sz="1000" kern="1200" dirty="0">
                <a:latin typeface="Arial" panose="020B0604020202020204" pitchFamily="34" charset="0"/>
                <a:cs typeface="Arial" panose="020B0604020202020204" pitchFamily="34" charset="0"/>
              </a:endParaRPr>
            </a:p>
          </p:txBody>
        </p:sp>
      </p:grpSp>
      <p:grpSp>
        <p:nvGrpSpPr>
          <p:cNvPr id="15" name="Groupe 14">
            <a:extLst>
              <a:ext uri="{FF2B5EF4-FFF2-40B4-BE49-F238E27FC236}">
                <a16:creationId xmlns:a16="http://schemas.microsoft.com/office/drawing/2014/main" id="{C2064884-2255-A82B-4A29-2D82801F7E38}"/>
              </a:ext>
            </a:extLst>
          </p:cNvPr>
          <p:cNvGrpSpPr/>
          <p:nvPr/>
        </p:nvGrpSpPr>
        <p:grpSpPr>
          <a:xfrm>
            <a:off x="2825009" y="1390096"/>
            <a:ext cx="231838" cy="271207"/>
            <a:chOff x="2733944" y="799578"/>
            <a:chExt cx="231838" cy="271207"/>
          </a:xfrm>
        </p:grpSpPr>
        <p:sp>
          <p:nvSpPr>
            <p:cNvPr id="55" name="Flèche : droite 54">
              <a:extLst>
                <a:ext uri="{FF2B5EF4-FFF2-40B4-BE49-F238E27FC236}">
                  <a16:creationId xmlns:a16="http://schemas.microsoft.com/office/drawing/2014/main" id="{363D92BA-85A1-4180-0B3E-BDB3501F52F7}"/>
                </a:ext>
              </a:extLst>
            </p:cNvPr>
            <p:cNvSpPr/>
            <p:nvPr/>
          </p:nvSpPr>
          <p:spPr>
            <a:xfrm>
              <a:off x="2733944"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56" name="Flèche : droite 10">
              <a:extLst>
                <a:ext uri="{FF2B5EF4-FFF2-40B4-BE49-F238E27FC236}">
                  <a16:creationId xmlns:a16="http://schemas.microsoft.com/office/drawing/2014/main" id="{F71BD3F8-44C1-F827-8DA6-B4FFDC886255}"/>
                </a:ext>
              </a:extLst>
            </p:cNvPr>
            <p:cNvSpPr txBox="1"/>
            <p:nvPr/>
          </p:nvSpPr>
          <p:spPr>
            <a:xfrm>
              <a:off x="2733944"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23" name="Groupe 22">
            <a:extLst>
              <a:ext uri="{FF2B5EF4-FFF2-40B4-BE49-F238E27FC236}">
                <a16:creationId xmlns:a16="http://schemas.microsoft.com/office/drawing/2014/main" id="{83DE08B0-4383-603B-05C8-D966CD9979E0}"/>
              </a:ext>
            </a:extLst>
          </p:cNvPr>
          <p:cNvGrpSpPr/>
          <p:nvPr/>
        </p:nvGrpSpPr>
        <p:grpSpPr>
          <a:xfrm>
            <a:off x="3174031" y="1042820"/>
            <a:ext cx="1093577" cy="932958"/>
            <a:chOff x="3062018" y="468702"/>
            <a:chExt cx="1093577" cy="932958"/>
          </a:xfrm>
        </p:grpSpPr>
        <p:sp>
          <p:nvSpPr>
            <p:cNvPr id="53" name="Rectangle : coins arrondis 52">
              <a:extLst>
                <a:ext uri="{FF2B5EF4-FFF2-40B4-BE49-F238E27FC236}">
                  <a16:creationId xmlns:a16="http://schemas.microsoft.com/office/drawing/2014/main" id="{BA6CBE44-0E57-EFB5-3B27-D9900611BB7C}"/>
                </a:ext>
              </a:extLst>
            </p:cNvPr>
            <p:cNvSpPr/>
            <p:nvPr/>
          </p:nvSpPr>
          <p:spPr>
            <a:xfrm>
              <a:off x="3062018"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4" name="Rectangle : coins arrondis 12">
              <a:extLst>
                <a:ext uri="{FF2B5EF4-FFF2-40B4-BE49-F238E27FC236}">
                  <a16:creationId xmlns:a16="http://schemas.microsoft.com/office/drawing/2014/main" id="{F3E233FB-B0F3-84FF-5EA9-F59797133661}"/>
                </a:ext>
              </a:extLst>
            </p:cNvPr>
            <p:cNvSpPr txBox="1"/>
            <p:nvPr/>
          </p:nvSpPr>
          <p:spPr>
            <a:xfrm>
              <a:off x="3089343"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endParaRPr lang="en-US" sz="1000" b="1"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r>
                <a:rPr lang="en-US" sz="1000" b="1" i="0" kern="1200" dirty="0">
                  <a:latin typeface="Arial" panose="020B0604020202020204" pitchFamily="34" charset="0"/>
                  <a:cs typeface="Arial" panose="020B0604020202020204" pitchFamily="34" charset="0"/>
                </a:rPr>
                <a:t>Determine the Sample Size (n)</a:t>
              </a:r>
              <a:endParaRPr lang="en-US" sz="1000" b="0" i="0" kern="1200" dirty="0">
                <a:latin typeface="Arial" panose="020B0604020202020204" pitchFamily="34" charset="0"/>
                <a:cs typeface="Arial" panose="020B0604020202020204" pitchFamily="34" charset="0"/>
              </a:endParaRPr>
            </a:p>
            <a:p>
              <a:pPr marL="0" lvl="0" indent="0" algn="l" defTabSz="444500">
                <a:lnSpc>
                  <a:spcPct val="90000"/>
                </a:lnSpc>
                <a:spcBef>
                  <a:spcPct val="0"/>
                </a:spcBef>
                <a:spcAft>
                  <a:spcPct val="35000"/>
                </a:spcAft>
                <a:buFont typeface="+mj-lt"/>
                <a:buNone/>
              </a:pPr>
              <a:endParaRPr lang="fr-FR" sz="1000" kern="1200" dirty="0">
                <a:latin typeface="Arial" panose="020B0604020202020204" pitchFamily="34" charset="0"/>
                <a:cs typeface="Arial" panose="020B0604020202020204" pitchFamily="34" charset="0"/>
              </a:endParaRPr>
            </a:p>
          </p:txBody>
        </p:sp>
      </p:grpSp>
      <p:grpSp>
        <p:nvGrpSpPr>
          <p:cNvPr id="24" name="Groupe 23">
            <a:extLst>
              <a:ext uri="{FF2B5EF4-FFF2-40B4-BE49-F238E27FC236}">
                <a16:creationId xmlns:a16="http://schemas.microsoft.com/office/drawing/2014/main" id="{089C8EA1-3F2F-9CFD-F2F6-D42FB6ADF2A5}"/>
              </a:ext>
            </a:extLst>
          </p:cNvPr>
          <p:cNvGrpSpPr/>
          <p:nvPr/>
        </p:nvGrpSpPr>
        <p:grpSpPr>
          <a:xfrm>
            <a:off x="4376966" y="1373696"/>
            <a:ext cx="231838" cy="271207"/>
            <a:chOff x="4264953" y="799578"/>
            <a:chExt cx="231838" cy="271207"/>
          </a:xfrm>
        </p:grpSpPr>
        <p:sp>
          <p:nvSpPr>
            <p:cNvPr id="35" name="Flèche : droite 34">
              <a:extLst>
                <a:ext uri="{FF2B5EF4-FFF2-40B4-BE49-F238E27FC236}">
                  <a16:creationId xmlns:a16="http://schemas.microsoft.com/office/drawing/2014/main" id="{6C0D4844-F257-58A8-A2B4-FA7F71CDD604}"/>
                </a:ext>
              </a:extLst>
            </p:cNvPr>
            <p:cNvSpPr/>
            <p:nvPr/>
          </p:nvSpPr>
          <p:spPr>
            <a:xfrm>
              <a:off x="4264953"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52" name="Flèche : droite 14">
              <a:extLst>
                <a:ext uri="{FF2B5EF4-FFF2-40B4-BE49-F238E27FC236}">
                  <a16:creationId xmlns:a16="http://schemas.microsoft.com/office/drawing/2014/main" id="{1ACFC711-06A4-0EC0-CC1D-354A408F5BB0}"/>
                </a:ext>
              </a:extLst>
            </p:cNvPr>
            <p:cNvSpPr txBox="1"/>
            <p:nvPr/>
          </p:nvSpPr>
          <p:spPr>
            <a:xfrm>
              <a:off x="4264953"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25" name="Groupe 24">
            <a:extLst>
              <a:ext uri="{FF2B5EF4-FFF2-40B4-BE49-F238E27FC236}">
                <a16:creationId xmlns:a16="http://schemas.microsoft.com/office/drawing/2014/main" id="{4D2AD113-5AF3-6FC4-386B-170CDA238681}"/>
              </a:ext>
            </a:extLst>
          </p:cNvPr>
          <p:cNvGrpSpPr/>
          <p:nvPr/>
        </p:nvGrpSpPr>
        <p:grpSpPr>
          <a:xfrm>
            <a:off x="4705040" y="1042820"/>
            <a:ext cx="1093577" cy="932958"/>
            <a:chOff x="4593027" y="468702"/>
            <a:chExt cx="1093577" cy="932958"/>
          </a:xfrm>
        </p:grpSpPr>
        <p:sp>
          <p:nvSpPr>
            <p:cNvPr id="32" name="Rectangle : coins arrondis 31">
              <a:extLst>
                <a:ext uri="{FF2B5EF4-FFF2-40B4-BE49-F238E27FC236}">
                  <a16:creationId xmlns:a16="http://schemas.microsoft.com/office/drawing/2014/main" id="{7A15DB71-A7A6-6CD3-341F-C780C7BF621C}"/>
                </a:ext>
              </a:extLst>
            </p:cNvPr>
            <p:cNvSpPr/>
            <p:nvPr/>
          </p:nvSpPr>
          <p:spPr>
            <a:xfrm>
              <a:off x="4593027"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33" name="Rectangle : coins arrondis 16">
              <a:extLst>
                <a:ext uri="{FF2B5EF4-FFF2-40B4-BE49-F238E27FC236}">
                  <a16:creationId xmlns:a16="http://schemas.microsoft.com/office/drawing/2014/main" id="{0089A1EE-4AA0-532E-B626-E7C516764B9F}"/>
                </a:ext>
              </a:extLst>
            </p:cNvPr>
            <p:cNvSpPr txBox="1"/>
            <p:nvPr/>
          </p:nvSpPr>
          <p:spPr>
            <a:xfrm>
              <a:off x="4620352"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fr-FR" sz="1000" b="1" i="0" kern="1200" dirty="0" err="1">
                  <a:latin typeface="Arial" panose="020B0604020202020204" pitchFamily="34" charset="0"/>
                  <a:cs typeface="Arial" panose="020B0604020202020204" pitchFamily="34" charset="0"/>
                </a:rPr>
                <a:t>Choose</a:t>
              </a:r>
              <a:r>
                <a:rPr lang="fr-FR" sz="1000" b="1" i="0" kern="1200" dirty="0">
                  <a:latin typeface="Arial" panose="020B0604020202020204" pitchFamily="34" charset="0"/>
                  <a:cs typeface="Arial" panose="020B0604020202020204" pitchFamily="34" charset="0"/>
                </a:rPr>
                <a:t> the </a:t>
              </a:r>
              <a:r>
                <a:rPr lang="fr-FR" sz="1000" b="1" i="0" kern="1200" dirty="0" err="1">
                  <a:latin typeface="Arial" panose="020B0604020202020204" pitchFamily="34" charset="0"/>
                  <a:cs typeface="Arial" panose="020B0604020202020204" pitchFamily="34" charset="0"/>
                </a:rPr>
                <a:t>Appropriate</a:t>
              </a:r>
              <a:r>
                <a:rPr lang="fr-FR" sz="1000" b="1" i="0" kern="1200" dirty="0">
                  <a:latin typeface="Arial" panose="020B0604020202020204" pitchFamily="34" charset="0"/>
                  <a:cs typeface="Arial" panose="020B0604020202020204" pitchFamily="34" charset="0"/>
                </a:rPr>
                <a:t> Distribution</a:t>
              </a:r>
              <a:endParaRPr lang="fr-FR" sz="1000" b="0" i="0" kern="1200" dirty="0">
                <a:latin typeface="Arial" panose="020B0604020202020204" pitchFamily="34" charset="0"/>
                <a:cs typeface="Arial" panose="020B0604020202020204" pitchFamily="34" charset="0"/>
              </a:endParaRPr>
            </a:p>
          </p:txBody>
        </p:sp>
      </p:grpSp>
      <p:grpSp>
        <p:nvGrpSpPr>
          <p:cNvPr id="26" name="Groupe 25">
            <a:extLst>
              <a:ext uri="{FF2B5EF4-FFF2-40B4-BE49-F238E27FC236}">
                <a16:creationId xmlns:a16="http://schemas.microsoft.com/office/drawing/2014/main" id="{6F2125D6-686D-6167-E95E-6D98330D8699}"/>
              </a:ext>
            </a:extLst>
          </p:cNvPr>
          <p:cNvGrpSpPr/>
          <p:nvPr/>
        </p:nvGrpSpPr>
        <p:grpSpPr>
          <a:xfrm>
            <a:off x="5907975" y="1373696"/>
            <a:ext cx="231838" cy="271207"/>
            <a:chOff x="5795962" y="799578"/>
            <a:chExt cx="231838" cy="271207"/>
          </a:xfrm>
        </p:grpSpPr>
        <p:sp>
          <p:nvSpPr>
            <p:cNvPr id="30" name="Flèche : droite 29">
              <a:extLst>
                <a:ext uri="{FF2B5EF4-FFF2-40B4-BE49-F238E27FC236}">
                  <a16:creationId xmlns:a16="http://schemas.microsoft.com/office/drawing/2014/main" id="{F4F2C2E6-296C-CD6C-2A66-6365CEAE8BE4}"/>
                </a:ext>
              </a:extLst>
            </p:cNvPr>
            <p:cNvSpPr/>
            <p:nvPr/>
          </p:nvSpPr>
          <p:spPr>
            <a:xfrm>
              <a:off x="5795962"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31" name="Flèche : droite 18">
              <a:extLst>
                <a:ext uri="{FF2B5EF4-FFF2-40B4-BE49-F238E27FC236}">
                  <a16:creationId xmlns:a16="http://schemas.microsoft.com/office/drawing/2014/main" id="{2CF1DF80-F696-8EEE-AF30-7307AEE593D7}"/>
                </a:ext>
              </a:extLst>
            </p:cNvPr>
            <p:cNvSpPr txBox="1"/>
            <p:nvPr/>
          </p:nvSpPr>
          <p:spPr>
            <a:xfrm>
              <a:off x="5795962"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27" name="Groupe 26">
            <a:extLst>
              <a:ext uri="{FF2B5EF4-FFF2-40B4-BE49-F238E27FC236}">
                <a16:creationId xmlns:a16="http://schemas.microsoft.com/office/drawing/2014/main" id="{E6CD47CD-5E33-4A85-2A64-05F015DBC313}"/>
              </a:ext>
            </a:extLst>
          </p:cNvPr>
          <p:cNvGrpSpPr/>
          <p:nvPr/>
        </p:nvGrpSpPr>
        <p:grpSpPr>
          <a:xfrm>
            <a:off x="6236049" y="1042820"/>
            <a:ext cx="1093577" cy="932958"/>
            <a:chOff x="6124036" y="468702"/>
            <a:chExt cx="1093577" cy="932958"/>
          </a:xfrm>
        </p:grpSpPr>
        <p:sp>
          <p:nvSpPr>
            <p:cNvPr id="28" name="Rectangle : coins arrondis 27">
              <a:extLst>
                <a:ext uri="{FF2B5EF4-FFF2-40B4-BE49-F238E27FC236}">
                  <a16:creationId xmlns:a16="http://schemas.microsoft.com/office/drawing/2014/main" id="{7476B28D-C7D7-AF63-46A5-565B475904AD}"/>
                </a:ext>
              </a:extLst>
            </p:cNvPr>
            <p:cNvSpPr/>
            <p:nvPr/>
          </p:nvSpPr>
          <p:spPr>
            <a:xfrm>
              <a:off x="6124036"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29" name="Rectangle : coins arrondis 20">
              <a:extLst>
                <a:ext uri="{FF2B5EF4-FFF2-40B4-BE49-F238E27FC236}">
                  <a16:creationId xmlns:a16="http://schemas.microsoft.com/office/drawing/2014/main" id="{15D6532F-8955-5123-7635-44B6BE93290B}"/>
                </a:ext>
              </a:extLst>
            </p:cNvPr>
            <p:cNvSpPr txBox="1"/>
            <p:nvPr/>
          </p:nvSpPr>
          <p:spPr>
            <a:xfrm>
              <a:off x="6151361"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en-US" sz="1000" b="1" i="0" kern="1200">
                  <a:latin typeface="Arial" panose="020B0604020202020204" pitchFamily="34" charset="0"/>
                  <a:cs typeface="Arial" panose="020B0604020202020204" pitchFamily="34" charset="0"/>
                </a:rPr>
                <a:t>Calculate the Margin of Error Estimator</a:t>
              </a:r>
              <a:endParaRPr lang="en-US" sz="1000" b="0" i="0" kern="1200">
                <a:latin typeface="Arial" panose="020B0604020202020204" pitchFamily="34" charset="0"/>
                <a:cs typeface="Arial" panose="020B0604020202020204" pitchFamily="34" charset="0"/>
              </a:endParaRPr>
            </a:p>
          </p:txBody>
        </p:sp>
      </p:grpSp>
      <p:grpSp>
        <p:nvGrpSpPr>
          <p:cNvPr id="2" name="Groupe 1">
            <a:extLst>
              <a:ext uri="{FF2B5EF4-FFF2-40B4-BE49-F238E27FC236}">
                <a16:creationId xmlns:a16="http://schemas.microsoft.com/office/drawing/2014/main" id="{B3953473-FAF8-5F8D-1C90-04C225CAE912}"/>
              </a:ext>
            </a:extLst>
          </p:cNvPr>
          <p:cNvGrpSpPr/>
          <p:nvPr/>
        </p:nvGrpSpPr>
        <p:grpSpPr>
          <a:xfrm>
            <a:off x="7416153" y="1373701"/>
            <a:ext cx="231838" cy="271207"/>
            <a:chOff x="7326971" y="799578"/>
            <a:chExt cx="231838" cy="271207"/>
          </a:xfrm>
        </p:grpSpPr>
        <p:sp>
          <p:nvSpPr>
            <p:cNvPr id="8" name="Flèche : droite 7">
              <a:extLst>
                <a:ext uri="{FF2B5EF4-FFF2-40B4-BE49-F238E27FC236}">
                  <a16:creationId xmlns:a16="http://schemas.microsoft.com/office/drawing/2014/main" id="{05701A21-1073-5210-0CB5-151B2BCF7A00}"/>
                </a:ext>
              </a:extLst>
            </p:cNvPr>
            <p:cNvSpPr/>
            <p:nvPr/>
          </p:nvSpPr>
          <p:spPr>
            <a:xfrm>
              <a:off x="7326971" y="799578"/>
              <a:ext cx="231838" cy="271207"/>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a:lstStyle/>
            <a:p>
              <a:endParaRPr lang="fr-FR"/>
            </a:p>
          </p:txBody>
        </p:sp>
        <p:sp>
          <p:nvSpPr>
            <p:cNvPr id="16" name="Flèche : droite 4">
              <a:extLst>
                <a:ext uri="{FF2B5EF4-FFF2-40B4-BE49-F238E27FC236}">
                  <a16:creationId xmlns:a16="http://schemas.microsoft.com/office/drawing/2014/main" id="{EFDF061A-1530-5C7F-AFCB-EAC5CB095F15}"/>
                </a:ext>
              </a:extLst>
            </p:cNvPr>
            <p:cNvSpPr txBox="1"/>
            <p:nvPr/>
          </p:nvSpPr>
          <p:spPr>
            <a:xfrm>
              <a:off x="7326971" y="853819"/>
              <a:ext cx="162287" cy="162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endParaRPr lang="fr-FR" sz="1000" kern="1200"/>
            </a:p>
          </p:txBody>
        </p:sp>
      </p:grpSp>
      <p:grpSp>
        <p:nvGrpSpPr>
          <p:cNvPr id="3" name="Groupe 2">
            <a:extLst>
              <a:ext uri="{FF2B5EF4-FFF2-40B4-BE49-F238E27FC236}">
                <a16:creationId xmlns:a16="http://schemas.microsoft.com/office/drawing/2014/main" id="{F7E01FA0-B200-748B-85D0-6984C1B7ADB8}"/>
              </a:ext>
            </a:extLst>
          </p:cNvPr>
          <p:cNvGrpSpPr/>
          <p:nvPr/>
        </p:nvGrpSpPr>
        <p:grpSpPr>
          <a:xfrm>
            <a:off x="7744227" y="1042825"/>
            <a:ext cx="1093577" cy="932958"/>
            <a:chOff x="7655045" y="468702"/>
            <a:chExt cx="1093577" cy="932958"/>
          </a:xfrm>
        </p:grpSpPr>
        <p:sp>
          <p:nvSpPr>
            <p:cNvPr id="4" name="Rectangle : coins arrondis 3">
              <a:extLst>
                <a:ext uri="{FF2B5EF4-FFF2-40B4-BE49-F238E27FC236}">
                  <a16:creationId xmlns:a16="http://schemas.microsoft.com/office/drawing/2014/main" id="{90E8909A-BD5C-4D13-AC40-02DB568EA26B}"/>
                </a:ext>
              </a:extLst>
            </p:cNvPr>
            <p:cNvSpPr/>
            <p:nvPr/>
          </p:nvSpPr>
          <p:spPr>
            <a:xfrm>
              <a:off x="7655045" y="468702"/>
              <a:ext cx="1093577" cy="932958"/>
            </a:xfrm>
            <a:prstGeom prst="roundRect">
              <a:avLst>
                <a:gd name="adj" fmla="val 10000"/>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fr-FR"/>
            </a:p>
          </p:txBody>
        </p:sp>
        <p:sp>
          <p:nvSpPr>
            <p:cNvPr id="5" name="Rectangle : coins arrondis 6">
              <a:extLst>
                <a:ext uri="{FF2B5EF4-FFF2-40B4-BE49-F238E27FC236}">
                  <a16:creationId xmlns:a16="http://schemas.microsoft.com/office/drawing/2014/main" id="{B4A406EB-61E8-4481-22E7-99E49C9E306F}"/>
                </a:ext>
              </a:extLst>
            </p:cNvPr>
            <p:cNvSpPr txBox="1"/>
            <p:nvPr/>
          </p:nvSpPr>
          <p:spPr>
            <a:xfrm>
              <a:off x="7682370" y="496027"/>
              <a:ext cx="1038927" cy="87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mj-lt"/>
                <a:buNone/>
              </a:pPr>
              <a:r>
                <a:rPr lang="fr-FR" sz="1000" b="1" i="0" kern="1200">
                  <a:solidFill>
                    <a:schemeClr val="tx1"/>
                  </a:solidFill>
                  <a:latin typeface="Arial" panose="020B0604020202020204" pitchFamily="34" charset="0"/>
                  <a:cs typeface="Arial" panose="020B0604020202020204" pitchFamily="34" charset="0"/>
                </a:rPr>
                <a:t>Calculate the Confidence Interval</a:t>
              </a:r>
              <a:endParaRPr lang="fr-FR" sz="1000" b="0" i="0" kern="1200">
                <a:solidFill>
                  <a:schemeClr val="tx1"/>
                </a:solidFill>
                <a:latin typeface="Arial" panose="020B0604020202020204" pitchFamily="34" charset="0"/>
                <a:cs typeface="Arial" panose="020B0604020202020204" pitchFamily="34" charset="0"/>
              </a:endParaRPr>
            </a:p>
          </p:txBody>
        </p:sp>
      </p:grpSp>
      <p:sp>
        <p:nvSpPr>
          <p:cNvPr id="19" name="Rectangle : coins arrondis 18">
            <a:extLst>
              <a:ext uri="{FF2B5EF4-FFF2-40B4-BE49-F238E27FC236}">
                <a16:creationId xmlns:a16="http://schemas.microsoft.com/office/drawing/2014/main" id="{1AE99A6F-8AF1-DAE1-6869-2CA9BE4E64EA}"/>
              </a:ext>
            </a:extLst>
          </p:cNvPr>
          <p:cNvSpPr/>
          <p:nvPr/>
        </p:nvSpPr>
        <p:spPr>
          <a:xfrm>
            <a:off x="3222531" y="3775001"/>
            <a:ext cx="2756087" cy="25221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cs typeface="Arial" panose="020B0604020202020204" pitchFamily="34" charset="0"/>
            </a:endParaRPr>
          </a:p>
        </p:txBody>
      </p:sp>
      <p:sp>
        <p:nvSpPr>
          <p:cNvPr id="22" name="ZoneTexte 21">
            <a:extLst>
              <a:ext uri="{FF2B5EF4-FFF2-40B4-BE49-F238E27FC236}">
                <a16:creationId xmlns:a16="http://schemas.microsoft.com/office/drawing/2014/main" id="{2CB09F51-8128-212D-5B15-0B98890E4DD4}"/>
              </a:ext>
            </a:extLst>
          </p:cNvPr>
          <p:cNvSpPr txBox="1"/>
          <p:nvPr/>
        </p:nvSpPr>
        <p:spPr>
          <a:xfrm>
            <a:off x="179354" y="2461951"/>
            <a:ext cx="5031382" cy="3307059"/>
          </a:xfrm>
          <a:prstGeom prst="rect">
            <a:avLst/>
          </a:prstGeom>
          <a:noFill/>
        </p:spPr>
        <p:txBody>
          <a:bodyPr wrap="square">
            <a:spAutoFit/>
          </a:bodyPr>
          <a:lstStyle/>
          <a:p>
            <a:pPr lvl="0" algn="just">
              <a:lnSpc>
                <a:spcPct val="115000"/>
              </a:lnSpc>
              <a:spcBef>
                <a:spcPts val="1200"/>
              </a:spcBef>
              <a:spcAft>
                <a:spcPts val="800"/>
              </a:spcAft>
            </a:pPr>
            <a:r>
              <a:rPr lang="en-US" sz="1400" b="1" kern="0" dirty="0">
                <a:effectLst/>
                <a:latin typeface="Arial" panose="020B0604020202020204" pitchFamily="34" charset="0"/>
                <a:ea typeface="Times New Roman" panose="02020603050405020304" pitchFamily="18" charset="0"/>
                <a:cs typeface="Times New Roman" panose="02020603050405020304" pitchFamily="18" charset="0"/>
              </a:rPr>
              <a:t>Confidence Interval for Population Mean:</a:t>
            </a:r>
          </a:p>
          <a:p>
            <a:pPr algn="just">
              <a:lnSpc>
                <a:spcPct val="115000"/>
              </a:lnSpc>
              <a:spcBef>
                <a:spcPts val="1200"/>
              </a:spcBef>
              <a:spcAft>
                <a:spcPts val="800"/>
              </a:spcAft>
            </a:pPr>
            <a:r>
              <a:rPr lang="en-US" sz="1200" kern="0" dirty="0">
                <a:effectLst/>
                <a:latin typeface="Arial" panose="020B0604020202020204" pitchFamily="34" charset="0"/>
                <a:ea typeface="Times New Roman" panose="02020603050405020304" pitchFamily="18" charset="0"/>
                <a:cs typeface="Arial" panose="020B0604020202020204" pitchFamily="34" charset="0"/>
              </a:rPr>
              <a:t>When Population Variance is Known:</a:t>
            </a:r>
          </a:p>
          <a:p>
            <a:pPr algn="just">
              <a:lnSpc>
                <a:spcPct val="115000"/>
              </a:lnSpc>
              <a:spcBef>
                <a:spcPts val="1200"/>
              </a:spcBef>
              <a:spcAft>
                <a:spcPts val="800"/>
              </a:spcAft>
            </a:pPr>
            <a:endParaRPr lang="en-US" sz="1200" kern="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15000"/>
              </a:lnSpc>
              <a:spcBef>
                <a:spcPts val="1200"/>
              </a:spcBef>
              <a:spcAft>
                <a:spcPts val="800"/>
              </a:spcAft>
            </a:pPr>
            <a:r>
              <a:rPr lang="en-US" sz="1200" kern="0" dirty="0">
                <a:effectLst/>
                <a:latin typeface="Arial" panose="020B0604020202020204" pitchFamily="34" charset="0"/>
                <a:ea typeface="Times New Roman" panose="02020603050405020304" pitchFamily="18" charset="0"/>
                <a:cs typeface="Arial" panose="020B0604020202020204" pitchFamily="34" charset="0"/>
              </a:rPr>
              <a:t>When Population Variance is not Known:</a:t>
            </a:r>
            <a:endParaRPr lang="fr-FR" sz="1200"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15000"/>
              </a:lnSpc>
              <a:spcBef>
                <a:spcPts val="1200"/>
              </a:spcBef>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Bef>
                <a:spcPts val="1200"/>
              </a:spcBef>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00" dirty="0">
              <a:solidFill>
                <a:srgbClr val="181818"/>
              </a:solidFill>
              <a:latin typeface="Arial" panose="020B0604020202020204" pitchFamily="34" charset="0"/>
              <a:ea typeface="NouvelR KR" pitchFamily="2" charset="-127"/>
              <a:cs typeface="Arial" panose="020B0604020202020204" pitchFamily="34" charset="0"/>
            </a:endParaRPr>
          </a:p>
          <a:p>
            <a:endParaRPr lang="en-US" sz="1000" dirty="0">
              <a:solidFill>
                <a:srgbClr val="181818"/>
              </a:solidFill>
              <a:latin typeface="Arial" panose="020B0604020202020204" pitchFamily="34" charset="0"/>
              <a:ea typeface="NouvelR KR" pitchFamily="2" charset="-127"/>
              <a:cs typeface="Arial" panose="020B0604020202020204" pitchFamily="34" charset="0"/>
            </a:endParaRPr>
          </a:p>
        </p:txBody>
      </p:sp>
      <p:pic>
        <p:nvPicPr>
          <p:cNvPr id="66" name="Image 65">
            <a:extLst>
              <a:ext uri="{FF2B5EF4-FFF2-40B4-BE49-F238E27FC236}">
                <a16:creationId xmlns:a16="http://schemas.microsoft.com/office/drawing/2014/main" id="{D2D87E4D-07EA-BF55-1345-12E57F6E7E19}"/>
              </a:ext>
            </a:extLst>
          </p:cNvPr>
          <p:cNvPicPr>
            <a:picLocks noChangeAspect="1"/>
          </p:cNvPicPr>
          <p:nvPr/>
        </p:nvPicPr>
        <p:blipFill>
          <a:blip r:embed="rId3"/>
          <a:stretch>
            <a:fillRect/>
          </a:stretch>
        </p:blipFill>
        <p:spPr>
          <a:xfrm>
            <a:off x="2906151" y="2792821"/>
            <a:ext cx="1790969" cy="682624"/>
          </a:xfrm>
          <a:prstGeom prst="rect">
            <a:avLst/>
          </a:prstGeom>
          <a:ln>
            <a:solidFill>
              <a:schemeClr val="tx1"/>
            </a:solidFill>
          </a:ln>
        </p:spPr>
      </p:pic>
      <p:pic>
        <p:nvPicPr>
          <p:cNvPr id="68" name="Image 67">
            <a:extLst>
              <a:ext uri="{FF2B5EF4-FFF2-40B4-BE49-F238E27FC236}">
                <a16:creationId xmlns:a16="http://schemas.microsoft.com/office/drawing/2014/main" id="{F5EE31AE-8239-297E-49EE-00E607836EB1}"/>
              </a:ext>
            </a:extLst>
          </p:cNvPr>
          <p:cNvPicPr>
            <a:picLocks noChangeAspect="1"/>
          </p:cNvPicPr>
          <p:nvPr/>
        </p:nvPicPr>
        <p:blipFill>
          <a:blip r:embed="rId4"/>
          <a:stretch>
            <a:fillRect/>
          </a:stretch>
        </p:blipFill>
        <p:spPr>
          <a:xfrm>
            <a:off x="3118334" y="3719535"/>
            <a:ext cx="1835013" cy="682625"/>
          </a:xfrm>
          <a:prstGeom prst="rect">
            <a:avLst/>
          </a:prstGeom>
          <a:ln>
            <a:solidFill>
              <a:schemeClr val="tx1"/>
            </a:solidFill>
          </a:ln>
        </p:spPr>
      </p:pic>
      <p:cxnSp>
        <p:nvCxnSpPr>
          <p:cNvPr id="70" name="Connecteur droit 69">
            <a:extLst>
              <a:ext uri="{FF2B5EF4-FFF2-40B4-BE49-F238E27FC236}">
                <a16:creationId xmlns:a16="http://schemas.microsoft.com/office/drawing/2014/main" id="{C712C229-4F92-9D9A-D112-08B99E2BB0EB}"/>
              </a:ext>
            </a:extLst>
          </p:cNvPr>
          <p:cNvCxnSpPr/>
          <p:nvPr/>
        </p:nvCxnSpPr>
        <p:spPr>
          <a:xfrm>
            <a:off x="3201356" y="2727325"/>
            <a:ext cx="5292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Ellipse 70">
            <a:extLst>
              <a:ext uri="{FF2B5EF4-FFF2-40B4-BE49-F238E27FC236}">
                <a16:creationId xmlns:a16="http://schemas.microsoft.com/office/drawing/2014/main" id="{D2F3A326-0629-272D-C904-C64231B08EB6}"/>
              </a:ext>
            </a:extLst>
          </p:cNvPr>
          <p:cNvSpPr/>
          <p:nvPr/>
        </p:nvSpPr>
        <p:spPr>
          <a:xfrm>
            <a:off x="3679463" y="3954470"/>
            <a:ext cx="228600" cy="2143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a:extLst>
              <a:ext uri="{FF2B5EF4-FFF2-40B4-BE49-F238E27FC236}">
                <a16:creationId xmlns:a16="http://schemas.microsoft.com/office/drawing/2014/main" id="{80F7EE97-2DE4-B55B-AA99-30998B6C81BA}"/>
              </a:ext>
            </a:extLst>
          </p:cNvPr>
          <p:cNvSpPr/>
          <p:nvPr/>
        </p:nvSpPr>
        <p:spPr>
          <a:xfrm>
            <a:off x="3450863" y="3077721"/>
            <a:ext cx="228600" cy="2143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ZoneTexte 76">
            <a:extLst>
              <a:ext uri="{FF2B5EF4-FFF2-40B4-BE49-F238E27FC236}">
                <a16:creationId xmlns:a16="http://schemas.microsoft.com/office/drawing/2014/main" id="{C2EA064A-BBE5-6F3D-8C1E-02C085E92ABB}"/>
              </a:ext>
            </a:extLst>
          </p:cNvPr>
          <p:cNvSpPr txBox="1"/>
          <p:nvPr/>
        </p:nvSpPr>
        <p:spPr>
          <a:xfrm>
            <a:off x="5091262" y="3221003"/>
            <a:ext cx="2629663" cy="553998"/>
          </a:xfrm>
          <a:prstGeom prst="rect">
            <a:avLst/>
          </a:prstGeom>
          <a:noFill/>
        </p:spPr>
        <p:txBody>
          <a:bodyPr wrap="square">
            <a:spAutoFit/>
          </a:bodyPr>
          <a:lstStyle/>
          <a:p>
            <a:pPr algn="just"/>
            <a:br>
              <a:rPr lang="en-US" sz="1000" b="1" i="0" dirty="0">
                <a:effectLst/>
                <a:latin typeface="Arial" panose="020B0604020202020204" pitchFamily="34" charset="0"/>
                <a:cs typeface="Arial" panose="020B0604020202020204" pitchFamily="34" charset="0"/>
              </a:rPr>
            </a:br>
            <a:r>
              <a:rPr lang="en-US" sz="1000" b="1" i="0" dirty="0">
                <a:effectLst/>
                <a:latin typeface="Arial" panose="020B0604020202020204" pitchFamily="34" charset="0"/>
                <a:cs typeface="Arial" panose="020B0604020202020204" pitchFamily="34" charset="0"/>
              </a:rPr>
              <a:t>Both assume a normal or approximately normal distribution.</a:t>
            </a:r>
            <a:endParaRPr lang="en-US" sz="1000" b="0" i="0" dirty="0">
              <a:effectLst/>
              <a:latin typeface="Arial" panose="020B0604020202020204" pitchFamily="34" charset="0"/>
              <a:cs typeface="Arial" panose="020B0604020202020204" pitchFamily="34" charset="0"/>
            </a:endParaRPr>
          </a:p>
        </p:txBody>
      </p:sp>
      <p:sp>
        <p:nvSpPr>
          <p:cNvPr id="34" name="Espace réservé du numéro de diapositive 33">
            <a:extLst>
              <a:ext uri="{FF2B5EF4-FFF2-40B4-BE49-F238E27FC236}">
                <a16:creationId xmlns:a16="http://schemas.microsoft.com/office/drawing/2014/main" id="{87D135F9-5E07-244D-45A0-CA4A33965B25}"/>
              </a:ext>
            </a:extLst>
          </p:cNvPr>
          <p:cNvSpPr>
            <a:spLocks noGrp="1"/>
          </p:cNvSpPr>
          <p:nvPr>
            <p:ph type="sldNum" sz="quarter" idx="12"/>
          </p:nvPr>
        </p:nvSpPr>
        <p:spPr/>
        <p:txBody>
          <a:bodyPr/>
          <a:lstStyle/>
          <a:p>
            <a:fld id="{914D05D1-80DD-4F3B-9820-7235810BE0FD}" type="slidenum">
              <a:rPr lang="en-US" noProof="0" smtClean="0"/>
              <a:pPr/>
              <a:t>24</a:t>
            </a:fld>
            <a:endParaRPr lang="en-US" noProof="0" dirty="0"/>
          </a:p>
        </p:txBody>
      </p:sp>
      <p:grpSp>
        <p:nvGrpSpPr>
          <p:cNvPr id="36" name="Groupe 35">
            <a:extLst>
              <a:ext uri="{FF2B5EF4-FFF2-40B4-BE49-F238E27FC236}">
                <a16:creationId xmlns:a16="http://schemas.microsoft.com/office/drawing/2014/main" id="{35B90BCD-D30E-8159-9CFE-A1BBF2314602}"/>
              </a:ext>
            </a:extLst>
          </p:cNvPr>
          <p:cNvGrpSpPr/>
          <p:nvPr/>
        </p:nvGrpSpPr>
        <p:grpSpPr>
          <a:xfrm>
            <a:off x="5859921" y="180960"/>
            <a:ext cx="1184302" cy="384366"/>
            <a:chOff x="3246242" y="2984594"/>
            <a:chExt cx="2802005" cy="972366"/>
          </a:xfrm>
        </p:grpSpPr>
        <p:pic>
          <p:nvPicPr>
            <p:cNvPr id="37" name="Picture 2">
              <a:extLst>
                <a:ext uri="{FF2B5EF4-FFF2-40B4-BE49-F238E27FC236}">
                  <a16:creationId xmlns:a16="http://schemas.microsoft.com/office/drawing/2014/main" id="{AD459F8C-6FF5-E0FD-6833-B63C441CE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Ampere Logo PNG Vectors Free Download">
              <a:extLst>
                <a:ext uri="{FF2B5EF4-FFF2-40B4-BE49-F238E27FC236}">
                  <a16:creationId xmlns:a16="http://schemas.microsoft.com/office/drawing/2014/main" id="{F4E7759B-556D-CBAF-01AE-FA61ED145A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cteur droit 38">
              <a:extLst>
                <a:ext uri="{FF2B5EF4-FFF2-40B4-BE49-F238E27FC236}">
                  <a16:creationId xmlns:a16="http://schemas.microsoft.com/office/drawing/2014/main" id="{7C13DCE9-5653-B702-D58E-A7337B143E8C}"/>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053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DAFB2B-DAC5-4408-1CA8-5392B669A4B4}"/>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15000"/>
              </a:lnSpc>
              <a:spcBef>
                <a:spcPts val="1200"/>
              </a:spcBef>
              <a:spcAft>
                <a:spcPts val="800"/>
              </a:spcAft>
            </a:pPr>
            <a:r>
              <a:rPr lang="en-US" sz="1800" kern="0">
                <a:effectLst/>
                <a:latin typeface="Arial" panose="020B0604020202020204" pitchFamily="34" charset="0"/>
                <a:ea typeface="Times New Roman" panose="02020603050405020304" pitchFamily="18" charset="0"/>
                <a:cs typeface="Arial" panose="020B0604020202020204" pitchFamily="34" charset="0"/>
              </a:rPr>
              <a:t>When Population Variance is Known:</a:t>
            </a:r>
            <a:endParaRPr lang="en-US" sz="1800" kern="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676EE78C-E34F-80EA-1F93-AA509F8FCF20}"/>
              </a:ext>
            </a:extLst>
          </p:cNvPr>
          <p:cNvSpPr/>
          <p:nvPr/>
        </p:nvSpPr>
        <p:spPr>
          <a:xfrm>
            <a:off x="8989832" y="0"/>
            <a:ext cx="145075"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7502FBD5-F899-50F3-1BEA-3EF77619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10" name="ZoneTexte 9">
            <a:extLst>
              <a:ext uri="{FF2B5EF4-FFF2-40B4-BE49-F238E27FC236}">
                <a16:creationId xmlns:a16="http://schemas.microsoft.com/office/drawing/2014/main" id="{F8EB71FD-CF38-5A71-0C76-48AB2C581DF5}"/>
              </a:ext>
            </a:extLst>
          </p:cNvPr>
          <p:cNvSpPr txBox="1"/>
          <p:nvPr/>
        </p:nvSpPr>
        <p:spPr>
          <a:xfrm>
            <a:off x="247649" y="121819"/>
            <a:ext cx="6682721"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NON PARAMETRIC METHODS</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ZoneTexte 21">
            <a:extLst>
              <a:ext uri="{FF2B5EF4-FFF2-40B4-BE49-F238E27FC236}">
                <a16:creationId xmlns:a16="http://schemas.microsoft.com/office/drawing/2014/main" id="{2CB09F51-8128-212D-5B15-0B98890E4DD4}"/>
              </a:ext>
            </a:extLst>
          </p:cNvPr>
          <p:cNvSpPr txBox="1"/>
          <p:nvPr/>
        </p:nvSpPr>
        <p:spPr>
          <a:xfrm>
            <a:off x="179354" y="2461951"/>
            <a:ext cx="5031382" cy="1396280"/>
          </a:xfrm>
          <a:prstGeom prst="rect">
            <a:avLst/>
          </a:prstGeom>
          <a:noFill/>
        </p:spPr>
        <p:txBody>
          <a:bodyPr wrap="square">
            <a:spAutoFit/>
          </a:bodyPr>
          <a:lstStyle/>
          <a:p>
            <a:pPr algn="just">
              <a:lnSpc>
                <a:spcPct val="115000"/>
              </a:lnSpc>
              <a:spcBef>
                <a:spcPts val="1200"/>
              </a:spcBef>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Bef>
                <a:spcPts val="1200"/>
              </a:spcBef>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00" dirty="0">
              <a:solidFill>
                <a:srgbClr val="181818"/>
              </a:solidFill>
              <a:latin typeface="Arial" panose="020B0604020202020204" pitchFamily="34" charset="0"/>
              <a:ea typeface="NouvelR KR" pitchFamily="2" charset="-127"/>
              <a:cs typeface="Arial" panose="020B0604020202020204" pitchFamily="34" charset="0"/>
            </a:endParaRPr>
          </a:p>
          <a:p>
            <a:endParaRPr lang="en-US" sz="1000" dirty="0">
              <a:solidFill>
                <a:srgbClr val="181818"/>
              </a:solidFill>
              <a:latin typeface="Arial" panose="020B0604020202020204" pitchFamily="34" charset="0"/>
              <a:ea typeface="NouvelR KR" pitchFamily="2" charset="-127"/>
              <a:cs typeface="Arial" panose="020B0604020202020204" pitchFamily="34" charset="0"/>
            </a:endParaRPr>
          </a:p>
        </p:txBody>
      </p:sp>
      <p:graphicFrame>
        <p:nvGraphicFramePr>
          <p:cNvPr id="17" name="Tableau 16">
            <a:extLst>
              <a:ext uri="{FF2B5EF4-FFF2-40B4-BE49-F238E27FC236}">
                <a16:creationId xmlns:a16="http://schemas.microsoft.com/office/drawing/2014/main" id="{64EDEF19-CAEE-A8CE-9BD6-34004A432720}"/>
              </a:ext>
            </a:extLst>
          </p:cNvPr>
          <p:cNvGraphicFramePr>
            <a:graphicFrameLocks noGrp="1"/>
          </p:cNvGraphicFramePr>
          <p:nvPr>
            <p:extLst>
              <p:ext uri="{D42A27DB-BD31-4B8C-83A1-F6EECF244321}">
                <p14:modId xmlns:p14="http://schemas.microsoft.com/office/powerpoint/2010/main" val="2846889556"/>
              </p:ext>
            </p:extLst>
          </p:nvPr>
        </p:nvGraphicFramePr>
        <p:xfrm>
          <a:off x="341462" y="939420"/>
          <a:ext cx="8426825" cy="3693160"/>
        </p:xfrm>
        <a:graphic>
          <a:graphicData uri="http://schemas.openxmlformats.org/drawingml/2006/table">
            <a:tbl>
              <a:tblPr firstRow="1" bandRow="1">
                <a:tableStyleId>{073A0DAA-6AF3-43AB-8588-CEC1D06C72B9}</a:tableStyleId>
              </a:tblPr>
              <a:tblGrid>
                <a:gridCol w="1685365">
                  <a:extLst>
                    <a:ext uri="{9D8B030D-6E8A-4147-A177-3AD203B41FA5}">
                      <a16:colId xmlns:a16="http://schemas.microsoft.com/office/drawing/2014/main" val="2143046236"/>
                    </a:ext>
                  </a:extLst>
                </a:gridCol>
                <a:gridCol w="1685365">
                  <a:extLst>
                    <a:ext uri="{9D8B030D-6E8A-4147-A177-3AD203B41FA5}">
                      <a16:colId xmlns:a16="http://schemas.microsoft.com/office/drawing/2014/main" val="3889399743"/>
                    </a:ext>
                  </a:extLst>
                </a:gridCol>
                <a:gridCol w="1685365">
                  <a:extLst>
                    <a:ext uri="{9D8B030D-6E8A-4147-A177-3AD203B41FA5}">
                      <a16:colId xmlns:a16="http://schemas.microsoft.com/office/drawing/2014/main" val="2246246427"/>
                    </a:ext>
                  </a:extLst>
                </a:gridCol>
                <a:gridCol w="1685365">
                  <a:extLst>
                    <a:ext uri="{9D8B030D-6E8A-4147-A177-3AD203B41FA5}">
                      <a16:colId xmlns:a16="http://schemas.microsoft.com/office/drawing/2014/main" val="3122314081"/>
                    </a:ext>
                  </a:extLst>
                </a:gridCol>
                <a:gridCol w="1685365">
                  <a:extLst>
                    <a:ext uri="{9D8B030D-6E8A-4147-A177-3AD203B41FA5}">
                      <a16:colId xmlns:a16="http://schemas.microsoft.com/office/drawing/2014/main" val="1901176981"/>
                    </a:ext>
                  </a:extLst>
                </a:gridCol>
              </a:tblGrid>
              <a:tr h="370840">
                <a:tc>
                  <a:txBody>
                    <a:bodyPr/>
                    <a:lstStyle/>
                    <a:p>
                      <a:r>
                        <a:rPr lang="fr-FR" sz="1000" b="1" dirty="0">
                          <a:latin typeface="Arial" panose="020B0604020202020204" pitchFamily="34" charset="0"/>
                          <a:cs typeface="Arial" panose="020B0604020202020204" pitchFamily="34" charset="0"/>
                        </a:rPr>
                        <a:t>Method</a:t>
                      </a:r>
                      <a:endParaRPr lang="fr-FR" sz="1000" dirty="0">
                        <a:latin typeface="Arial" panose="020B0604020202020204" pitchFamily="34" charset="0"/>
                        <a:cs typeface="Arial" panose="020B0604020202020204" pitchFamily="34" charset="0"/>
                      </a:endParaRPr>
                    </a:p>
                  </a:txBody>
                  <a:tcPr anchor="ctr"/>
                </a:tc>
                <a:tc>
                  <a:txBody>
                    <a:bodyPr/>
                    <a:lstStyle/>
                    <a:p>
                      <a:r>
                        <a:rPr lang="fr-FR" sz="1000" b="1">
                          <a:latin typeface="Arial" panose="020B0604020202020204" pitchFamily="34" charset="0"/>
                          <a:cs typeface="Arial" panose="020B0604020202020204" pitchFamily="34" charset="0"/>
                        </a:rPr>
                        <a:t>Sampling Technique</a:t>
                      </a:r>
                      <a:endParaRPr lang="fr-FR" sz="1000">
                        <a:latin typeface="Arial" panose="020B0604020202020204" pitchFamily="34" charset="0"/>
                        <a:cs typeface="Arial" panose="020B0604020202020204" pitchFamily="34" charset="0"/>
                      </a:endParaRPr>
                    </a:p>
                  </a:txBody>
                  <a:tcPr anchor="ctr"/>
                </a:tc>
                <a:tc>
                  <a:txBody>
                    <a:bodyPr/>
                    <a:lstStyle/>
                    <a:p>
                      <a:r>
                        <a:rPr lang="fr-FR" sz="1000" b="1">
                          <a:latin typeface="Arial" panose="020B0604020202020204" pitchFamily="34" charset="0"/>
                          <a:cs typeface="Arial" panose="020B0604020202020204" pitchFamily="34" charset="0"/>
                        </a:rPr>
                        <a:t>Assumptions</a:t>
                      </a:r>
                      <a:endParaRPr lang="fr-FR" sz="1000">
                        <a:latin typeface="Arial" panose="020B0604020202020204" pitchFamily="34" charset="0"/>
                        <a:cs typeface="Arial" panose="020B0604020202020204" pitchFamily="34" charset="0"/>
                      </a:endParaRPr>
                    </a:p>
                  </a:txBody>
                  <a:tcPr anchor="ctr"/>
                </a:tc>
                <a:tc>
                  <a:txBody>
                    <a:bodyPr/>
                    <a:lstStyle/>
                    <a:p>
                      <a:r>
                        <a:rPr lang="fr-FR" sz="1000" b="1">
                          <a:latin typeface="Arial" panose="020B0604020202020204" pitchFamily="34" charset="0"/>
                          <a:cs typeface="Arial" panose="020B0604020202020204" pitchFamily="34" charset="0"/>
                        </a:rPr>
                        <a:t>Advantages</a:t>
                      </a:r>
                      <a:endParaRPr lang="fr-FR" sz="1000">
                        <a:latin typeface="Arial" panose="020B0604020202020204" pitchFamily="34" charset="0"/>
                        <a:cs typeface="Arial" panose="020B0604020202020204" pitchFamily="34" charset="0"/>
                      </a:endParaRPr>
                    </a:p>
                  </a:txBody>
                  <a:tcPr anchor="ctr"/>
                </a:tc>
                <a:tc>
                  <a:txBody>
                    <a:bodyPr/>
                    <a:lstStyle/>
                    <a:p>
                      <a:r>
                        <a:rPr lang="fr-FR" sz="1000" b="1" dirty="0">
                          <a:latin typeface="Arial" panose="020B0604020202020204" pitchFamily="34" charset="0"/>
                          <a:cs typeface="Arial" panose="020B0604020202020204" pitchFamily="34" charset="0"/>
                        </a:rPr>
                        <a:t>Limitations</a:t>
                      </a:r>
                      <a:endParaRPr lang="fr-FR" sz="1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16490179"/>
                  </a:ext>
                </a:extLst>
              </a:tr>
              <a:tr h="370840">
                <a:tc>
                  <a:txBody>
                    <a:bodyPr/>
                    <a:lstStyle/>
                    <a:p>
                      <a:r>
                        <a:rPr lang="fr-FR" sz="1000" dirty="0" err="1">
                          <a:latin typeface="Arial" panose="020B0604020202020204" pitchFamily="34" charset="0"/>
                          <a:cs typeface="Arial" panose="020B0604020202020204" pitchFamily="34" charset="0"/>
                        </a:rPr>
                        <a:t>Jackknife</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Systematically removes one observation from the dataset to create new samples.</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Assumes the data is independent and identically distributed</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 Simple to implement and understand.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Useful for estimating bias and variance.</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 Less effective with skewed or non-normal distributions.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Limited sample size can lead to less reliable estimates.</a:t>
                      </a:r>
                      <a:endParaRPr lang="fr-FR"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1712373"/>
                  </a:ext>
                </a:extLst>
              </a:tr>
              <a:tr h="370840">
                <a:tc>
                  <a:txBody>
                    <a:bodyPr/>
                    <a:lstStyle/>
                    <a:p>
                      <a:r>
                        <a:rPr lang="fr-FR" sz="1000" dirty="0">
                          <a:latin typeface="Arial" panose="020B0604020202020204" pitchFamily="34" charset="0"/>
                          <a:cs typeface="Arial" panose="020B0604020202020204" pitchFamily="34" charset="0"/>
                        </a:rPr>
                        <a:t>Bootstrap</a:t>
                      </a:r>
                    </a:p>
                  </a:txBody>
                  <a:tcPr/>
                </a:tc>
                <a:tc>
                  <a:txBody>
                    <a:bodyPr/>
                    <a:lstStyle/>
                    <a:p>
                      <a:r>
                        <a:rPr lang="en-US" sz="1000" dirty="0">
                          <a:latin typeface="Arial" panose="020B0604020202020204" pitchFamily="34" charset="0"/>
                          <a:cs typeface="Arial" panose="020B0604020202020204" pitchFamily="34" charset="0"/>
                        </a:rPr>
                        <a:t>Generates multiple resampled datasets by sampling with replacement from the original data.</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No specific distributional assumptions; relies on the empirical distribution.</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 Very flexible and applicable to a wide range of data types.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Effective for small sample sizes and complex data structures.</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 Can be computationally intensive.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May produce unreliable estimates with very small or highly skewed datasets.</a:t>
                      </a:r>
                      <a:endParaRPr lang="fr-FR"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00980181"/>
                  </a:ext>
                </a:extLst>
              </a:tr>
              <a:tr h="370840">
                <a:tc>
                  <a:txBody>
                    <a:bodyPr/>
                    <a:lstStyle/>
                    <a:p>
                      <a:r>
                        <a:rPr lang="fr-FR" sz="1000" dirty="0">
                          <a:latin typeface="Arial" panose="020B0604020202020204" pitchFamily="34" charset="0"/>
                          <a:cs typeface="Arial" panose="020B0604020202020204" pitchFamily="34" charset="0"/>
                        </a:rPr>
                        <a:t>Kernel Density Estimation (KDE)</a:t>
                      </a:r>
                    </a:p>
                  </a:txBody>
                  <a:tcPr/>
                </a:tc>
                <a:tc>
                  <a:txBody>
                    <a:bodyPr/>
                    <a:lstStyle/>
                    <a:p>
                      <a:r>
                        <a:rPr lang="en-US" sz="1000" dirty="0">
                          <a:latin typeface="Arial" panose="020B0604020202020204" pitchFamily="34" charset="0"/>
                          <a:cs typeface="Arial" panose="020B0604020202020204" pitchFamily="34" charset="0"/>
                        </a:rPr>
                        <a:t>Creates a smooth estimate of the probability density function based on the data.</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No assumptions about the underlying distribution; relies purely on the data.</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 Excellent for capturing complex features of the data, such as skewness and multimodality.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Provides a continuous estimate of the density function.</a:t>
                      </a:r>
                      <a:endParaRPr lang="fr-FR" sz="1000" dirty="0">
                        <a:latin typeface="Arial" panose="020B0604020202020204" pitchFamily="34" charset="0"/>
                        <a:cs typeface="Arial" panose="020B0604020202020204" pitchFamily="34" charset="0"/>
                      </a:endParaRPr>
                    </a:p>
                  </a:txBody>
                  <a:tcPr/>
                </a:tc>
                <a:tc>
                  <a:txBody>
                    <a:bodyPr/>
                    <a:lstStyle/>
                    <a:p>
                      <a:r>
                        <a:rPr lang="en-US" sz="1000" dirty="0">
                          <a:latin typeface="Arial" panose="020B0604020202020204" pitchFamily="34" charset="0"/>
                          <a:cs typeface="Arial" panose="020B0604020202020204" pitchFamily="34" charset="0"/>
                        </a:rPr>
                        <a:t>- Requires careful selection of bandwidth for accuracy.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Does not inherently generate discrete samples or confidence intervals without additional methods.</a:t>
                      </a:r>
                      <a:endParaRPr lang="fr-FR"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38336883"/>
                  </a:ext>
                </a:extLst>
              </a:tr>
            </a:tbl>
          </a:graphicData>
        </a:graphic>
      </p:graphicFrame>
      <p:sp>
        <p:nvSpPr>
          <p:cNvPr id="8" name="Espace réservé du numéro de diapositive 7">
            <a:extLst>
              <a:ext uri="{FF2B5EF4-FFF2-40B4-BE49-F238E27FC236}">
                <a16:creationId xmlns:a16="http://schemas.microsoft.com/office/drawing/2014/main" id="{7E50B514-6BD3-9071-E5EC-723B87CE5FDC}"/>
              </a:ext>
            </a:extLst>
          </p:cNvPr>
          <p:cNvSpPr>
            <a:spLocks noGrp="1"/>
          </p:cNvSpPr>
          <p:nvPr>
            <p:ph type="sldNum" sz="quarter" idx="12"/>
          </p:nvPr>
        </p:nvSpPr>
        <p:spPr/>
        <p:txBody>
          <a:bodyPr/>
          <a:lstStyle/>
          <a:p>
            <a:fld id="{914D05D1-80DD-4F3B-9820-7235810BE0FD}" type="slidenum">
              <a:rPr lang="en-US" noProof="0" smtClean="0"/>
              <a:pPr/>
              <a:t>25</a:t>
            </a:fld>
            <a:endParaRPr lang="en-US" noProof="0" dirty="0"/>
          </a:p>
        </p:txBody>
      </p:sp>
      <p:grpSp>
        <p:nvGrpSpPr>
          <p:cNvPr id="11" name="Groupe 10">
            <a:extLst>
              <a:ext uri="{FF2B5EF4-FFF2-40B4-BE49-F238E27FC236}">
                <a16:creationId xmlns:a16="http://schemas.microsoft.com/office/drawing/2014/main" id="{E1E36DF2-533F-DE31-6E5D-6B760316D569}"/>
              </a:ext>
            </a:extLst>
          </p:cNvPr>
          <p:cNvGrpSpPr/>
          <p:nvPr/>
        </p:nvGrpSpPr>
        <p:grpSpPr>
          <a:xfrm>
            <a:off x="5859921" y="180960"/>
            <a:ext cx="1184302" cy="384366"/>
            <a:chOff x="3246242" y="2984594"/>
            <a:chExt cx="2802005" cy="972366"/>
          </a:xfrm>
        </p:grpSpPr>
        <p:pic>
          <p:nvPicPr>
            <p:cNvPr id="12" name="Picture 2">
              <a:extLst>
                <a:ext uri="{FF2B5EF4-FFF2-40B4-BE49-F238E27FC236}">
                  <a16:creationId xmlns:a16="http://schemas.microsoft.com/office/drawing/2014/main" id="{619DA168-CDD2-BCBB-104A-961B5F1F5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mpere Logo PNG Vectors Free Download">
              <a:extLst>
                <a:ext uri="{FF2B5EF4-FFF2-40B4-BE49-F238E27FC236}">
                  <a16:creationId xmlns:a16="http://schemas.microsoft.com/office/drawing/2014/main" id="{0787131B-E2B1-A556-FCA1-1688D6A9E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a:extLst>
                <a:ext uri="{FF2B5EF4-FFF2-40B4-BE49-F238E27FC236}">
                  <a16:creationId xmlns:a16="http://schemas.microsoft.com/office/drawing/2014/main" id="{6752E405-5ACF-F4C4-47B7-1AB94FDF1D26}"/>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856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B809557-F3D9-F8D7-4C11-9F6A5D03B9C9}"/>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4" descr="Auto : Renault vers le futur avec la « Renaulution »">
            <a:extLst>
              <a:ext uri="{FF2B5EF4-FFF2-40B4-BE49-F238E27FC236}">
                <a16:creationId xmlns:a16="http://schemas.microsoft.com/office/drawing/2014/main" id="{0DBD24F9-B9D9-2A7A-502F-54EB8CF5DE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53"/>
          <a:stretch/>
        </p:blipFill>
        <p:spPr bwMode="auto">
          <a:xfrm>
            <a:off x="0" y="0"/>
            <a:ext cx="9144000" cy="51905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D3B4439-96A1-C54B-44B9-58FF16AAAF94}"/>
              </a:ext>
            </a:extLst>
          </p:cNvPr>
          <p:cNvSpPr/>
          <p:nvPr/>
        </p:nvSpPr>
        <p:spPr>
          <a:xfrm>
            <a:off x="0" y="0"/>
            <a:ext cx="9144000" cy="838199"/>
          </a:xfrm>
          <a:prstGeom prst="rect">
            <a:avLst/>
          </a:prstGeom>
          <a:solidFill>
            <a:schemeClr val="bg1">
              <a:lumMod val="95000"/>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824F2AF2-EA1B-C3D9-87FE-1F94194D45EE}"/>
              </a:ext>
            </a:extLst>
          </p:cNvPr>
          <p:cNvSpPr/>
          <p:nvPr/>
        </p:nvSpPr>
        <p:spPr>
          <a:xfrm>
            <a:off x="0" y="838199"/>
            <a:ext cx="9144000" cy="4352365"/>
          </a:xfrm>
          <a:prstGeom prst="rect">
            <a:avLst/>
          </a:prstGeom>
          <a:solidFill>
            <a:srgbClr val="104174">
              <a:alpha val="9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descr="T&amp;MA - Télécom SudParis">
            <a:extLst>
              <a:ext uri="{FF2B5EF4-FFF2-40B4-BE49-F238E27FC236}">
                <a16:creationId xmlns:a16="http://schemas.microsoft.com/office/drawing/2014/main" id="{7F83295D-E26B-1823-C77D-06077D2AED0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1481" y="145511"/>
            <a:ext cx="1502519" cy="547178"/>
          </a:xfrm>
          <a:prstGeom prst="rect">
            <a:avLst/>
          </a:prstGeom>
          <a:noFill/>
          <a:ln>
            <a:noFill/>
          </a:ln>
        </p:spPr>
      </p:pic>
      <p:sp>
        <p:nvSpPr>
          <p:cNvPr id="7" name="ZoneTexte 6">
            <a:extLst>
              <a:ext uri="{FF2B5EF4-FFF2-40B4-BE49-F238E27FC236}">
                <a16:creationId xmlns:a16="http://schemas.microsoft.com/office/drawing/2014/main" id="{0789EC1E-6A31-4EB8-C73F-2BF721D64317}"/>
              </a:ext>
            </a:extLst>
          </p:cNvPr>
          <p:cNvSpPr txBox="1"/>
          <p:nvPr/>
        </p:nvSpPr>
        <p:spPr>
          <a:xfrm>
            <a:off x="185057" y="2571750"/>
            <a:ext cx="6134100" cy="905889"/>
          </a:xfrm>
          <a:prstGeom prst="rect">
            <a:avLst/>
          </a:prstGeom>
          <a:noFill/>
        </p:spPr>
        <p:txBody>
          <a:bodyPr wrap="square">
            <a:spAutoFit/>
          </a:bodyPr>
          <a:lstStyle/>
          <a:p>
            <a:pPr>
              <a:lnSpc>
                <a:spcPct val="107000"/>
              </a:lnSpc>
              <a:spcAft>
                <a:spcPts val="800"/>
              </a:spcAft>
            </a:pPr>
            <a:r>
              <a:rPr lang="fr-FR" kern="0" dirty="0">
                <a:solidFill>
                  <a:schemeClr val="bg1"/>
                </a:solidFill>
                <a:latin typeface="Arial" panose="020B0604020202020204" pitchFamily="34" charset="0"/>
                <a:ea typeface="Times New Roman" panose="02020603050405020304" pitchFamily="18" charset="0"/>
                <a:cs typeface="Arial" panose="020B0604020202020204" pitchFamily="34" charset="0"/>
              </a:rPr>
              <a:t>METHODOLOGY</a:t>
            </a:r>
            <a:endParaRPr lang="fr-FR" sz="18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pPr>
            <a:r>
              <a:rPr lang="en-US" sz="3200" b="1" kern="100" dirty="0">
                <a:solidFill>
                  <a:schemeClr val="bg1"/>
                </a:solidFill>
                <a:latin typeface="Arial" panose="020B0604020202020204" pitchFamily="34" charset="0"/>
                <a:ea typeface="Calibri" panose="020F0502020204030204" pitchFamily="34" charset="0"/>
                <a:cs typeface="Arial" panose="020B0604020202020204" pitchFamily="34" charset="0"/>
              </a:rPr>
              <a:t>STUDY CASES</a:t>
            </a:r>
            <a:endParaRPr lang="fr-FR" sz="3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9" name="Groupe 8">
            <a:extLst>
              <a:ext uri="{FF2B5EF4-FFF2-40B4-BE49-F238E27FC236}">
                <a16:creationId xmlns:a16="http://schemas.microsoft.com/office/drawing/2014/main" id="{DA729CA7-B80A-5EBD-CEBD-E85B6693BEEC}"/>
              </a:ext>
            </a:extLst>
          </p:cNvPr>
          <p:cNvGrpSpPr/>
          <p:nvPr/>
        </p:nvGrpSpPr>
        <p:grpSpPr>
          <a:xfrm>
            <a:off x="6457178" y="226917"/>
            <a:ext cx="1184302" cy="384366"/>
            <a:chOff x="3246242" y="2984594"/>
            <a:chExt cx="2802005" cy="972366"/>
          </a:xfrm>
        </p:grpSpPr>
        <p:pic>
          <p:nvPicPr>
            <p:cNvPr id="10" name="Picture 2">
              <a:extLst>
                <a:ext uri="{FF2B5EF4-FFF2-40B4-BE49-F238E27FC236}">
                  <a16:creationId xmlns:a16="http://schemas.microsoft.com/office/drawing/2014/main" id="{1EED2F5B-C8EC-E8DF-B7C5-F7D70E39BC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mpere Logo PNG Vectors Free Download">
              <a:extLst>
                <a:ext uri="{FF2B5EF4-FFF2-40B4-BE49-F238E27FC236}">
                  <a16:creationId xmlns:a16="http://schemas.microsoft.com/office/drawing/2014/main" id="{ADAD00A4-048E-BFA7-641F-7D188AA64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62107C3B-EEDF-F952-E922-2669CA738EB0}"/>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293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779C69-29DD-77B8-2965-7DB17470BB48}"/>
              </a:ext>
            </a:extLst>
          </p:cNvPr>
          <p:cNvSpPr/>
          <p:nvPr/>
        </p:nvSpPr>
        <p:spPr>
          <a:xfrm>
            <a:off x="9092"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CUSTOMER USAGE </a:t>
            </a:r>
            <a:r>
              <a:rPr lang="en-US" sz="2400"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WORKFLOW</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18" name="Espace réservé du numéro de diapositive 17">
            <a:extLst>
              <a:ext uri="{FF2B5EF4-FFF2-40B4-BE49-F238E27FC236}">
                <a16:creationId xmlns:a16="http://schemas.microsoft.com/office/drawing/2014/main" id="{1615F875-2413-926D-5E58-0CC501986499}"/>
              </a:ext>
            </a:extLst>
          </p:cNvPr>
          <p:cNvSpPr>
            <a:spLocks noGrp="1"/>
          </p:cNvSpPr>
          <p:nvPr>
            <p:ph type="sldNum" sz="quarter" idx="12"/>
          </p:nvPr>
        </p:nvSpPr>
        <p:spPr/>
        <p:txBody>
          <a:bodyPr/>
          <a:lstStyle/>
          <a:p>
            <a:fld id="{914D05D1-80DD-4F3B-9820-7235810BE0FD}" type="slidenum">
              <a:rPr lang="en-US" noProof="0" smtClean="0"/>
              <a:pPr/>
              <a:t>27</a:t>
            </a:fld>
            <a:endParaRPr lang="en-US" noProof="0" dirty="0"/>
          </a:p>
        </p:txBody>
      </p:sp>
      <p:grpSp>
        <p:nvGrpSpPr>
          <p:cNvPr id="19" name="Groupe 18">
            <a:extLst>
              <a:ext uri="{FF2B5EF4-FFF2-40B4-BE49-F238E27FC236}">
                <a16:creationId xmlns:a16="http://schemas.microsoft.com/office/drawing/2014/main" id="{FB040065-5678-B6BE-EEEB-1357CD2B8B22}"/>
              </a:ext>
            </a:extLst>
          </p:cNvPr>
          <p:cNvGrpSpPr/>
          <p:nvPr/>
        </p:nvGrpSpPr>
        <p:grpSpPr>
          <a:xfrm>
            <a:off x="5859921" y="180960"/>
            <a:ext cx="1184302" cy="384366"/>
            <a:chOff x="3246242" y="2984594"/>
            <a:chExt cx="2802005" cy="972366"/>
          </a:xfrm>
        </p:grpSpPr>
        <p:pic>
          <p:nvPicPr>
            <p:cNvPr id="20" name="Picture 2">
              <a:extLst>
                <a:ext uri="{FF2B5EF4-FFF2-40B4-BE49-F238E27FC236}">
                  <a16:creationId xmlns:a16="http://schemas.microsoft.com/office/drawing/2014/main" id="{F0D17A76-6B3F-1846-778B-48CB9D8AC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Ampere Logo PNG Vectors Free Download">
              <a:extLst>
                <a:ext uri="{FF2B5EF4-FFF2-40B4-BE49-F238E27FC236}">
                  <a16:creationId xmlns:a16="http://schemas.microsoft.com/office/drawing/2014/main" id="{40B04C93-E3DB-33DA-BB48-71643A43A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21">
              <a:extLst>
                <a:ext uri="{FF2B5EF4-FFF2-40B4-BE49-F238E27FC236}">
                  <a16:creationId xmlns:a16="http://schemas.microsoft.com/office/drawing/2014/main" id="{4AABA259-DCF0-1439-8525-161DC6644F1F}"/>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 name="Image 23">
            <a:extLst>
              <a:ext uri="{FF2B5EF4-FFF2-40B4-BE49-F238E27FC236}">
                <a16:creationId xmlns:a16="http://schemas.microsoft.com/office/drawing/2014/main" id="{2009F508-8C68-6735-07C3-6B4B09997276}"/>
              </a:ext>
            </a:extLst>
          </p:cNvPr>
          <p:cNvPicPr>
            <a:picLocks noChangeAspect="1"/>
          </p:cNvPicPr>
          <p:nvPr/>
        </p:nvPicPr>
        <p:blipFill>
          <a:blip r:embed="rId5"/>
          <a:stretch>
            <a:fillRect/>
          </a:stretch>
        </p:blipFill>
        <p:spPr>
          <a:xfrm>
            <a:off x="287985" y="621692"/>
            <a:ext cx="8169084" cy="4250850"/>
          </a:xfrm>
          <a:prstGeom prst="rect">
            <a:avLst/>
          </a:prstGeom>
        </p:spPr>
      </p:pic>
    </p:spTree>
    <p:extLst>
      <p:ext uri="{BB962C8B-B14F-4D97-AF65-F5344CB8AC3E}">
        <p14:creationId xmlns:p14="http://schemas.microsoft.com/office/powerpoint/2010/main" val="4293474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1</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996B484-BC0C-0606-2B61-176AAE0CD041}"/>
              </a:ext>
            </a:extLst>
          </p:cNvPr>
          <p:cNvSpPr txBox="1"/>
          <p:nvPr/>
        </p:nvSpPr>
        <p:spPr>
          <a:xfrm>
            <a:off x="237540" y="543435"/>
            <a:ext cx="8182064" cy="938719"/>
          </a:xfrm>
          <a:prstGeom prst="rect">
            <a:avLst/>
          </a:prstGeom>
          <a:noFill/>
        </p:spPr>
        <p:txBody>
          <a:bodyPr wrap="square">
            <a:spAutoFit/>
          </a:bodyPr>
          <a:lstStyle/>
          <a:p>
            <a:pPr algn="just"/>
            <a:br>
              <a:rPr lang="en-US" sz="1100" b="1" i="0" dirty="0">
                <a:effectLst/>
                <a:latin typeface="Arial" panose="020B0604020202020204" pitchFamily="34" charset="0"/>
                <a:cs typeface="Arial" panose="020B0604020202020204" pitchFamily="34" charset="0"/>
              </a:rPr>
            </a:br>
            <a:r>
              <a:rPr lang="en-US" sz="1100" dirty="0">
                <a:effectLst/>
                <a:latin typeface="Arial" panose="020B0604020202020204" pitchFamily="34" charset="0"/>
                <a:ea typeface="Calibri" panose="020F0502020204030204" pitchFamily="34" charset="0"/>
              </a:rPr>
              <a:t>The first case study was conducted using aggregated </a:t>
            </a:r>
            <a:r>
              <a:rPr lang="en-US" sz="1100" b="1" dirty="0">
                <a:effectLst/>
                <a:latin typeface="Arial" panose="020B0604020202020204" pitchFamily="34" charset="0"/>
                <a:ea typeface="Calibri" panose="020F0502020204030204" pitchFamily="34" charset="0"/>
              </a:rPr>
              <a:t>CDU data</a:t>
            </a:r>
            <a:r>
              <a:rPr lang="en-US" sz="1100" dirty="0">
                <a:effectLst/>
                <a:latin typeface="Arial" panose="020B0604020202020204" pitchFamily="34" charset="0"/>
                <a:ea typeface="Calibri" panose="020F0502020204030204" pitchFamily="34" charset="0"/>
              </a:rPr>
              <a:t>, containing the valid trips of one model vehicles at Renault. The objective was to calculate the confidence interval for the variable "</a:t>
            </a:r>
            <a:r>
              <a:rPr lang="en-US" sz="1100" b="1" dirty="0">
                <a:effectLst/>
                <a:latin typeface="Arial" panose="020B0604020202020204" pitchFamily="34" charset="0"/>
                <a:ea typeface="Calibri" panose="020F0502020204030204" pitchFamily="34" charset="0"/>
              </a:rPr>
              <a:t>number of trips per vehicle per day</a:t>
            </a:r>
            <a:r>
              <a:rPr lang="en-US" sz="1100" dirty="0">
                <a:effectLst/>
                <a:latin typeface="Arial" panose="020B0604020202020204" pitchFamily="34" charset="0"/>
                <a:ea typeface="Calibri" panose="020F0502020204030204" pitchFamily="34" charset="0"/>
              </a:rPr>
              <a:t>," segmented by various countries. </a:t>
            </a:r>
            <a:r>
              <a:rPr lang="en-US" sz="1100" dirty="0">
                <a:latin typeface="Arial" panose="020B0604020202020204" pitchFamily="34" charset="0"/>
                <a:cs typeface="Arial" panose="020B0604020202020204" pitchFamily="34" charset="0"/>
              </a:rPr>
              <a:t>Several tests were conducted, including a comparison between confidence interval methods and the observation of the interval based on sample size.</a:t>
            </a:r>
            <a:endParaRPr lang="en-US" sz="1100" b="0" i="0" dirty="0">
              <a:effectLst/>
              <a:latin typeface="Arial" panose="020B0604020202020204" pitchFamily="34" charset="0"/>
              <a:cs typeface="Arial" panose="020B0604020202020204" pitchFamily="34" charset="0"/>
            </a:endParaRPr>
          </a:p>
        </p:txBody>
      </p:sp>
      <p:graphicFrame>
        <p:nvGraphicFramePr>
          <p:cNvPr id="12" name="Tableau 11">
            <a:extLst>
              <a:ext uri="{FF2B5EF4-FFF2-40B4-BE49-F238E27FC236}">
                <a16:creationId xmlns:a16="http://schemas.microsoft.com/office/drawing/2014/main" id="{897BA873-8934-FE1B-6B4C-B0733EF7E89F}"/>
              </a:ext>
            </a:extLst>
          </p:cNvPr>
          <p:cNvGraphicFramePr>
            <a:graphicFrameLocks noGrp="1"/>
          </p:cNvGraphicFramePr>
          <p:nvPr>
            <p:extLst>
              <p:ext uri="{D42A27DB-BD31-4B8C-83A1-F6EECF244321}">
                <p14:modId xmlns:p14="http://schemas.microsoft.com/office/powerpoint/2010/main" val="1350554011"/>
              </p:ext>
            </p:extLst>
          </p:nvPr>
        </p:nvGraphicFramePr>
        <p:xfrm>
          <a:off x="2876166" y="1611552"/>
          <a:ext cx="2682240" cy="725932"/>
        </p:xfrm>
        <a:graphic>
          <a:graphicData uri="http://schemas.openxmlformats.org/drawingml/2006/table">
            <a:tbl>
              <a:tblPr firstRow="1" firstCol="1" bandRow="1">
                <a:tableStyleId>{073A0DAA-6AF3-43AB-8588-CEC1D06C72B9}</a:tableStyleId>
              </a:tblPr>
              <a:tblGrid>
                <a:gridCol w="1170940">
                  <a:extLst>
                    <a:ext uri="{9D8B030D-6E8A-4147-A177-3AD203B41FA5}">
                      <a16:colId xmlns:a16="http://schemas.microsoft.com/office/drawing/2014/main" val="1987712317"/>
                    </a:ext>
                  </a:extLst>
                </a:gridCol>
                <a:gridCol w="1511300">
                  <a:extLst>
                    <a:ext uri="{9D8B030D-6E8A-4147-A177-3AD203B41FA5}">
                      <a16:colId xmlns:a16="http://schemas.microsoft.com/office/drawing/2014/main" val="2480606248"/>
                    </a:ext>
                  </a:extLst>
                </a:gridCol>
              </a:tblGrid>
              <a:tr h="0">
                <a:tc>
                  <a:txBody>
                    <a:bodyPr/>
                    <a:lstStyle/>
                    <a:p>
                      <a:pPr algn="ctr">
                        <a:lnSpc>
                          <a:spcPct val="115000"/>
                        </a:lnSpc>
                      </a:pPr>
                      <a:r>
                        <a:rPr lang="en-US" sz="1100" kern="100">
                          <a:effectLst/>
                        </a:rPr>
                        <a:t>Method</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US" sz="1100" kern="100">
                          <a:effectLst/>
                        </a:rPr>
                        <a:t>Confidence Interval</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4330551"/>
                  </a:ext>
                </a:extLst>
              </a:tr>
              <a:tr h="0">
                <a:tc>
                  <a:txBody>
                    <a:bodyPr/>
                    <a:lstStyle/>
                    <a:p>
                      <a:pPr algn="ctr">
                        <a:lnSpc>
                          <a:spcPct val="115000"/>
                        </a:lnSpc>
                      </a:pPr>
                      <a:r>
                        <a:rPr lang="en-US" sz="1100" kern="100">
                          <a:effectLst/>
                        </a:rPr>
                        <a:t>Formula</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US" sz="1100" kern="100">
                          <a:effectLst/>
                        </a:rPr>
                        <a:t>[3.24 – 3.31]</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0412323"/>
                  </a:ext>
                </a:extLst>
              </a:tr>
              <a:tr h="0">
                <a:tc>
                  <a:txBody>
                    <a:bodyPr/>
                    <a:lstStyle/>
                    <a:p>
                      <a:pPr algn="ctr">
                        <a:lnSpc>
                          <a:spcPct val="115000"/>
                        </a:lnSpc>
                      </a:pPr>
                      <a:r>
                        <a:rPr lang="en-US" sz="1100" kern="100">
                          <a:effectLst/>
                        </a:rPr>
                        <a:t>Bootstrap</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US" sz="1100" kern="100">
                          <a:effectLst/>
                        </a:rPr>
                        <a:t>[3.23 – 3.32]</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014363"/>
                  </a:ext>
                </a:extLst>
              </a:tr>
              <a:tr h="0">
                <a:tc>
                  <a:txBody>
                    <a:bodyPr/>
                    <a:lstStyle/>
                    <a:p>
                      <a:pPr algn="ctr">
                        <a:lnSpc>
                          <a:spcPct val="115000"/>
                        </a:lnSpc>
                      </a:pPr>
                      <a:r>
                        <a:rPr lang="en-US" sz="1100" kern="100">
                          <a:effectLst/>
                        </a:rPr>
                        <a:t>Jackknife</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US" sz="1100" kern="100" dirty="0">
                          <a:effectLst/>
                        </a:rPr>
                        <a:t>[3.23 – 3.32]</a:t>
                      </a:r>
                      <a:endParaRPr lang="fr-FR"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28116118"/>
                  </a:ext>
                </a:extLst>
              </a:tr>
            </a:tbl>
          </a:graphicData>
        </a:graphic>
      </p:graphicFrame>
      <p:sp>
        <p:nvSpPr>
          <p:cNvPr id="15" name="ZoneTexte 14">
            <a:extLst>
              <a:ext uri="{FF2B5EF4-FFF2-40B4-BE49-F238E27FC236}">
                <a16:creationId xmlns:a16="http://schemas.microsoft.com/office/drawing/2014/main" id="{6D4F2A64-DB01-B4DE-8A54-76AC01746FDA}"/>
              </a:ext>
            </a:extLst>
          </p:cNvPr>
          <p:cNvSpPr txBox="1"/>
          <p:nvPr/>
        </p:nvSpPr>
        <p:spPr>
          <a:xfrm>
            <a:off x="3064425" y="2337477"/>
            <a:ext cx="2836858" cy="200055"/>
          </a:xfrm>
          <a:prstGeom prst="rect">
            <a:avLst/>
          </a:prstGeom>
          <a:noFill/>
        </p:spPr>
        <p:txBody>
          <a:bodyPr wrap="square">
            <a:spAutoFit/>
          </a:bodyPr>
          <a:lstStyle/>
          <a:p>
            <a:pPr algn="just"/>
            <a:r>
              <a:rPr lang="en-US" sz="700" i="0" dirty="0">
                <a:effectLst/>
                <a:latin typeface="Arial" panose="020B0604020202020204" pitchFamily="34" charset="0"/>
                <a:cs typeface="Arial" panose="020B0604020202020204" pitchFamily="34" charset="0"/>
              </a:rPr>
              <a:t>Table: Confidence Interval for the mean on total public</a:t>
            </a:r>
          </a:p>
        </p:txBody>
      </p:sp>
      <p:pic>
        <p:nvPicPr>
          <p:cNvPr id="16" name="Image 15">
            <a:extLst>
              <a:ext uri="{FF2B5EF4-FFF2-40B4-BE49-F238E27FC236}">
                <a16:creationId xmlns:a16="http://schemas.microsoft.com/office/drawing/2014/main" id="{59B3097C-F223-F9E7-E48D-3DF1EA7B37C5}"/>
              </a:ext>
            </a:extLst>
          </p:cNvPr>
          <p:cNvPicPr>
            <a:picLocks noChangeAspect="1"/>
          </p:cNvPicPr>
          <p:nvPr/>
        </p:nvPicPr>
        <p:blipFill>
          <a:blip r:embed="rId3"/>
          <a:stretch>
            <a:fillRect/>
          </a:stretch>
        </p:blipFill>
        <p:spPr>
          <a:xfrm>
            <a:off x="2931459" y="2728401"/>
            <a:ext cx="2750485" cy="2118266"/>
          </a:xfrm>
          <a:prstGeom prst="rect">
            <a:avLst/>
          </a:prstGeom>
        </p:spPr>
      </p:pic>
      <p:sp>
        <p:nvSpPr>
          <p:cNvPr id="17" name="ZoneTexte 16">
            <a:extLst>
              <a:ext uri="{FF2B5EF4-FFF2-40B4-BE49-F238E27FC236}">
                <a16:creationId xmlns:a16="http://schemas.microsoft.com/office/drawing/2014/main" id="{391CC15B-51C6-CA45-D90F-6A1D5DEE9C9D}"/>
              </a:ext>
            </a:extLst>
          </p:cNvPr>
          <p:cNvSpPr txBox="1"/>
          <p:nvPr/>
        </p:nvSpPr>
        <p:spPr>
          <a:xfrm>
            <a:off x="2393857" y="4846667"/>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Variation of the Confidence Interval with the sample size decrease using Bootstrap</a:t>
            </a:r>
            <a:endParaRPr lang="fr-FR" sz="700" dirty="0">
              <a:latin typeface="Arial" panose="020B0604020202020204" pitchFamily="34" charset="0"/>
              <a:cs typeface="Arial" panose="020B0604020202020204" pitchFamily="34" charset="0"/>
            </a:endParaRPr>
          </a:p>
        </p:txBody>
      </p:sp>
      <p:sp>
        <p:nvSpPr>
          <p:cNvPr id="13" name="Espace réservé du numéro de diapositive 12">
            <a:extLst>
              <a:ext uri="{FF2B5EF4-FFF2-40B4-BE49-F238E27FC236}">
                <a16:creationId xmlns:a16="http://schemas.microsoft.com/office/drawing/2014/main" id="{B4A48262-AC67-F0A4-E7A0-1657CDEABFF4}"/>
              </a:ext>
            </a:extLst>
          </p:cNvPr>
          <p:cNvSpPr>
            <a:spLocks noGrp="1"/>
          </p:cNvSpPr>
          <p:nvPr>
            <p:ph type="sldNum" sz="quarter" idx="12"/>
          </p:nvPr>
        </p:nvSpPr>
        <p:spPr/>
        <p:txBody>
          <a:bodyPr/>
          <a:lstStyle/>
          <a:p>
            <a:fld id="{914D05D1-80DD-4F3B-9820-7235810BE0FD}" type="slidenum">
              <a:rPr lang="en-US" noProof="0" smtClean="0"/>
              <a:pPr/>
              <a:t>28</a:t>
            </a:fld>
            <a:endParaRPr lang="en-US" noProof="0" dirty="0"/>
          </a:p>
        </p:txBody>
      </p:sp>
      <p:grpSp>
        <p:nvGrpSpPr>
          <p:cNvPr id="14" name="Groupe 13">
            <a:extLst>
              <a:ext uri="{FF2B5EF4-FFF2-40B4-BE49-F238E27FC236}">
                <a16:creationId xmlns:a16="http://schemas.microsoft.com/office/drawing/2014/main" id="{37BD4A0A-CC44-C9E8-9163-F32A92B9E20E}"/>
              </a:ext>
            </a:extLst>
          </p:cNvPr>
          <p:cNvGrpSpPr/>
          <p:nvPr/>
        </p:nvGrpSpPr>
        <p:grpSpPr>
          <a:xfrm>
            <a:off x="5859921" y="180960"/>
            <a:ext cx="1184302" cy="384366"/>
            <a:chOff x="3246242" y="2984594"/>
            <a:chExt cx="2802005" cy="972366"/>
          </a:xfrm>
        </p:grpSpPr>
        <p:pic>
          <p:nvPicPr>
            <p:cNvPr id="18" name="Picture 2">
              <a:extLst>
                <a:ext uri="{FF2B5EF4-FFF2-40B4-BE49-F238E27FC236}">
                  <a16:creationId xmlns:a16="http://schemas.microsoft.com/office/drawing/2014/main" id="{312501DE-0C25-434D-683E-0BAFA3E66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Ampere Logo PNG Vectors Free Download">
              <a:extLst>
                <a:ext uri="{FF2B5EF4-FFF2-40B4-BE49-F238E27FC236}">
                  <a16:creationId xmlns:a16="http://schemas.microsoft.com/office/drawing/2014/main" id="{9AFB5235-47DC-3A13-BFD6-CF599BB2A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a:extLst>
                <a:ext uri="{FF2B5EF4-FFF2-40B4-BE49-F238E27FC236}">
                  <a16:creationId xmlns:a16="http://schemas.microsoft.com/office/drawing/2014/main" id="{DAF56D3D-BDB0-2B0F-1C49-9B4BA1AF7CB5}"/>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537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996B484-BC0C-0606-2B61-176AAE0CD041}"/>
              </a:ext>
            </a:extLst>
          </p:cNvPr>
          <p:cNvSpPr txBox="1"/>
          <p:nvPr/>
        </p:nvSpPr>
        <p:spPr>
          <a:xfrm>
            <a:off x="405438" y="2540931"/>
            <a:ext cx="1944220" cy="261610"/>
          </a:xfrm>
          <a:prstGeom prst="rect">
            <a:avLst/>
          </a:prstGeom>
          <a:noFill/>
        </p:spPr>
        <p:txBody>
          <a:bodyPr wrap="square">
            <a:spAutoFit/>
          </a:bodyPr>
          <a:lstStyle/>
          <a:p>
            <a:pPr algn="just"/>
            <a:r>
              <a:rPr lang="en-US" sz="1100" i="0" dirty="0">
                <a:effectLst/>
                <a:latin typeface="Arial" panose="020B0604020202020204" pitchFamily="34" charset="0"/>
                <a:cs typeface="Arial" panose="020B0604020202020204" pitchFamily="34" charset="0"/>
              </a:rPr>
              <a:t>S Curve and Percentiles</a:t>
            </a:r>
          </a:p>
        </p:txBody>
      </p:sp>
      <p:sp>
        <p:nvSpPr>
          <p:cNvPr id="17" name="ZoneTexte 16">
            <a:extLst>
              <a:ext uri="{FF2B5EF4-FFF2-40B4-BE49-F238E27FC236}">
                <a16:creationId xmlns:a16="http://schemas.microsoft.com/office/drawing/2014/main" id="{391CC15B-51C6-CA45-D90F-6A1D5DEE9C9D}"/>
              </a:ext>
            </a:extLst>
          </p:cNvPr>
          <p:cNvSpPr txBox="1"/>
          <p:nvPr/>
        </p:nvSpPr>
        <p:spPr>
          <a:xfrm>
            <a:off x="5036204" y="4782051"/>
            <a:ext cx="2473978" cy="432170"/>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Data distribution for the percentiles of the S-Curve</a:t>
            </a:r>
            <a:endParaRPr lang="fr-FR" sz="700" dirty="0">
              <a:latin typeface="Arial" panose="020B0604020202020204" pitchFamily="34" charset="0"/>
              <a:cs typeface="Arial" panose="020B0604020202020204" pitchFamily="34" charset="0"/>
            </a:endParaRPr>
          </a:p>
          <a:p>
            <a:pPr algn="just">
              <a:lnSpc>
                <a:spcPct val="115000"/>
              </a:lnSpc>
              <a:spcAft>
                <a:spcPts val="800"/>
              </a:spcAft>
            </a:pPr>
            <a:endParaRPr lang="fr-FR" sz="700"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9CD03C89-683B-AF14-3B55-30E099FE3CAE}"/>
              </a:ext>
            </a:extLst>
          </p:cNvPr>
          <p:cNvPicPr>
            <a:picLocks noChangeAspect="1"/>
          </p:cNvPicPr>
          <p:nvPr/>
        </p:nvPicPr>
        <p:blipFill>
          <a:blip r:embed="rId2"/>
          <a:stretch>
            <a:fillRect/>
          </a:stretch>
        </p:blipFill>
        <p:spPr>
          <a:xfrm>
            <a:off x="3799743" y="121819"/>
            <a:ext cx="4619860" cy="2152284"/>
          </a:xfrm>
          <a:prstGeom prst="rect">
            <a:avLst/>
          </a:prstGeom>
          <a:ln>
            <a:solidFill>
              <a:schemeClr val="tx1"/>
            </a:solidFill>
          </a:ln>
        </p:spPr>
      </p:pic>
      <p:pic>
        <p:nvPicPr>
          <p:cNvPr id="13" name="Image 12">
            <a:extLst>
              <a:ext uri="{FF2B5EF4-FFF2-40B4-BE49-F238E27FC236}">
                <a16:creationId xmlns:a16="http://schemas.microsoft.com/office/drawing/2014/main" id="{8CB30353-9F19-2976-7DF0-386D8EB518D4}"/>
              </a:ext>
            </a:extLst>
          </p:cNvPr>
          <p:cNvPicPr>
            <a:picLocks noChangeAspect="1"/>
          </p:cNvPicPr>
          <p:nvPr/>
        </p:nvPicPr>
        <p:blipFill>
          <a:blip r:embed="rId3"/>
          <a:stretch>
            <a:fillRect/>
          </a:stretch>
        </p:blipFill>
        <p:spPr>
          <a:xfrm>
            <a:off x="3799744" y="2492806"/>
            <a:ext cx="4619859" cy="2289245"/>
          </a:xfrm>
          <a:prstGeom prst="rect">
            <a:avLst/>
          </a:prstGeom>
          <a:ln>
            <a:solidFill>
              <a:schemeClr val="tx1"/>
            </a:solidFill>
          </a:ln>
        </p:spPr>
      </p:pic>
      <p:sp>
        <p:nvSpPr>
          <p:cNvPr id="14" name="ZoneTexte 13">
            <a:extLst>
              <a:ext uri="{FF2B5EF4-FFF2-40B4-BE49-F238E27FC236}">
                <a16:creationId xmlns:a16="http://schemas.microsoft.com/office/drawing/2014/main" id="{51F0F9E0-5855-35CD-3DF0-5E3673017B52}"/>
              </a:ext>
            </a:extLst>
          </p:cNvPr>
          <p:cNvSpPr txBox="1"/>
          <p:nvPr/>
        </p:nvSpPr>
        <p:spPr>
          <a:xfrm>
            <a:off x="378542" y="2107115"/>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1</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ZoneTexte 17">
            <a:extLst>
              <a:ext uri="{FF2B5EF4-FFF2-40B4-BE49-F238E27FC236}">
                <a16:creationId xmlns:a16="http://schemas.microsoft.com/office/drawing/2014/main" id="{38F55354-1163-7814-54A0-62909A1767A9}"/>
              </a:ext>
            </a:extLst>
          </p:cNvPr>
          <p:cNvSpPr txBox="1"/>
          <p:nvPr/>
        </p:nvSpPr>
        <p:spPr>
          <a:xfrm>
            <a:off x="4498766" y="2274103"/>
            <a:ext cx="3548854" cy="432170"/>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Confidence Intervals and S-Curve for “Number of trips per VIN and per day”</a:t>
            </a:r>
            <a:endParaRPr lang="fr-FR" sz="700" dirty="0">
              <a:latin typeface="Arial" panose="020B0604020202020204" pitchFamily="34" charset="0"/>
              <a:cs typeface="Arial" panose="020B0604020202020204" pitchFamily="34" charset="0"/>
            </a:endParaRPr>
          </a:p>
          <a:p>
            <a:pPr algn="just">
              <a:lnSpc>
                <a:spcPct val="115000"/>
              </a:lnSpc>
              <a:spcAft>
                <a:spcPts val="800"/>
              </a:spcAft>
            </a:pPr>
            <a:endParaRPr lang="fr-FR" sz="700" dirty="0">
              <a:latin typeface="Arial" panose="020B0604020202020204" pitchFamily="34" charset="0"/>
              <a:cs typeface="Arial" panose="020B0604020202020204" pitchFamily="34" charset="0"/>
            </a:endParaRPr>
          </a:p>
        </p:txBody>
      </p:sp>
      <p:sp>
        <p:nvSpPr>
          <p:cNvPr id="7" name="Espace réservé du pied de page 2">
            <a:extLst>
              <a:ext uri="{FF2B5EF4-FFF2-40B4-BE49-F238E27FC236}">
                <a16:creationId xmlns:a16="http://schemas.microsoft.com/office/drawing/2014/main" id="{33DFE7D7-C138-259B-917F-1F1442DAEC64}"/>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9" name="Espace réservé du numéro de diapositive 8">
            <a:extLst>
              <a:ext uri="{FF2B5EF4-FFF2-40B4-BE49-F238E27FC236}">
                <a16:creationId xmlns:a16="http://schemas.microsoft.com/office/drawing/2014/main" id="{22CC8A6F-DEE5-2C49-5F74-6B22B99B3D8E}"/>
              </a:ext>
            </a:extLst>
          </p:cNvPr>
          <p:cNvSpPr>
            <a:spLocks noGrp="1"/>
          </p:cNvSpPr>
          <p:nvPr>
            <p:ph type="sldNum" sz="quarter" idx="12"/>
          </p:nvPr>
        </p:nvSpPr>
        <p:spPr/>
        <p:txBody>
          <a:bodyPr/>
          <a:lstStyle/>
          <a:p>
            <a:fld id="{914D05D1-80DD-4F3B-9820-7235810BE0FD}" type="slidenum">
              <a:rPr lang="en-US" noProof="0" smtClean="0"/>
              <a:pPr/>
              <a:t>29</a:t>
            </a:fld>
            <a:endParaRPr lang="en-US" noProof="0" dirty="0"/>
          </a:p>
        </p:txBody>
      </p:sp>
    </p:spTree>
    <p:extLst>
      <p:ext uri="{BB962C8B-B14F-4D97-AF65-F5344CB8AC3E}">
        <p14:creationId xmlns:p14="http://schemas.microsoft.com/office/powerpoint/2010/main" val="228058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RENAULT </a:t>
            </a:r>
            <a:r>
              <a:rPr lang="en-US" sz="2400"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GROUP</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err="1">
                <a:solidFill>
                  <a:schemeClr val="bg1"/>
                </a:solidFill>
                <a:latin typeface="Arial" panose="020B0604020202020204" pitchFamily="34" charset="0"/>
                <a:cs typeface="Arial" panose="020B0604020202020204" pitchFamily="34" charset="0"/>
              </a:rPr>
              <a:t>Company</a:t>
            </a:r>
            <a:r>
              <a:rPr lang="fr-FR" dirty="0">
                <a:solidFill>
                  <a:schemeClr val="bg1"/>
                </a:solidFill>
                <a:latin typeface="Arial" panose="020B0604020202020204" pitchFamily="34" charset="0"/>
                <a:cs typeface="Arial" panose="020B0604020202020204" pitchFamily="34" charset="0"/>
              </a:rPr>
              <a:t> </a:t>
            </a:r>
            <a:r>
              <a:rPr lang="fr-FR" dirty="0" err="1">
                <a:solidFill>
                  <a:schemeClr val="bg1"/>
                </a:solidFill>
                <a:latin typeface="Arial" panose="020B0604020202020204" pitchFamily="34" charset="0"/>
                <a:cs typeface="Arial" panose="020B0604020202020204" pitchFamily="34" charset="0"/>
              </a:rPr>
              <a:t>overview</a:t>
            </a:r>
            <a:endParaRPr lang="fr-FR" dirty="0">
              <a:solidFill>
                <a:schemeClr val="bg1"/>
              </a:solidFill>
              <a:latin typeface="Arial" panose="020B0604020202020204" pitchFamily="34" charset="0"/>
              <a:cs typeface="Arial" panose="020B0604020202020204" pitchFamily="34" charset="0"/>
            </a:endParaRPr>
          </a:p>
        </p:txBody>
      </p:sp>
      <p:pic>
        <p:nvPicPr>
          <p:cNvPr id="1031" name="Picture 7" descr="Renault Group - Présentation">
            <a:extLst>
              <a:ext uri="{FF2B5EF4-FFF2-40B4-BE49-F238E27FC236}">
                <a16:creationId xmlns:a16="http://schemas.microsoft.com/office/drawing/2014/main" id="{9B5514FE-A511-9A02-04DC-B75452747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391" y="491126"/>
            <a:ext cx="2189506" cy="1410668"/>
          </a:xfrm>
          <a:prstGeom prst="rect">
            <a:avLst/>
          </a:prstGeom>
          <a:noFill/>
          <a:extLst>
            <a:ext uri="{909E8E84-426E-40DD-AFC4-6F175D3DCCD1}">
              <a14:hiddenFill xmlns:a14="http://schemas.microsoft.com/office/drawing/2010/main">
                <a:solidFill>
                  <a:srgbClr val="FFFFFF"/>
                </a:solidFill>
              </a14:hiddenFill>
            </a:ext>
          </a:extLst>
        </p:spPr>
      </p:pic>
      <p:sp>
        <p:nvSpPr>
          <p:cNvPr id="1049" name="ZoneTexte 1048">
            <a:extLst>
              <a:ext uri="{FF2B5EF4-FFF2-40B4-BE49-F238E27FC236}">
                <a16:creationId xmlns:a16="http://schemas.microsoft.com/office/drawing/2014/main" id="{3B36458D-A676-90EB-0F8D-2019BDBE89EB}"/>
              </a:ext>
            </a:extLst>
          </p:cNvPr>
          <p:cNvSpPr txBox="1"/>
          <p:nvPr/>
        </p:nvSpPr>
        <p:spPr>
          <a:xfrm>
            <a:off x="226163" y="1863495"/>
            <a:ext cx="2570725" cy="2970044"/>
          </a:xfrm>
          <a:prstGeom prst="rect">
            <a:avLst/>
          </a:prstGeom>
          <a:noFill/>
        </p:spPr>
        <p:txBody>
          <a:bodyPr wrap="square">
            <a:spAutoFit/>
          </a:bodyPr>
          <a:lstStyle>
            <a:defPPr>
              <a:defRPr lang="fr-FR"/>
            </a:defPPr>
            <a:lvl1pPr marL="171450" indent="-171450">
              <a:buFontTx/>
              <a:buChar char="-"/>
              <a:defRPr sz="1100" b="0" i="0">
                <a:effectLst/>
                <a:latin typeface="Arial" panose="020B0604020202020204" pitchFamily="34" charset="0"/>
                <a:cs typeface="Arial" panose="020B0604020202020204" pitchFamily="34" charset="0"/>
              </a:defRPr>
            </a:lvl1pPr>
          </a:lstStyle>
          <a:p>
            <a:pPr algn="just"/>
            <a:r>
              <a:rPr lang="en-US" dirty="0"/>
              <a:t>Founded in 1899 by Louis Renault and his brothers, Marcel and Fernand.</a:t>
            </a:r>
          </a:p>
          <a:p>
            <a:pPr marL="0" indent="0" algn="just">
              <a:buNone/>
            </a:pPr>
            <a:endParaRPr lang="en-US" dirty="0"/>
          </a:p>
          <a:p>
            <a:pPr algn="just"/>
            <a:r>
              <a:rPr lang="en-US" dirty="0"/>
              <a:t>Main Brands: Renault, Dacia, Alpine, and Mobilize.</a:t>
            </a:r>
          </a:p>
          <a:p>
            <a:pPr marL="0" indent="0" algn="just">
              <a:buNone/>
            </a:pPr>
            <a:endParaRPr lang="en-US" dirty="0"/>
          </a:p>
          <a:p>
            <a:pPr algn="just"/>
            <a:r>
              <a:rPr lang="en-US" dirty="0"/>
              <a:t>Renault-Nissan-Mitsubishi Alliance: Formed in 1999, one of the largest automotive alliances in the world.</a:t>
            </a:r>
          </a:p>
          <a:p>
            <a:pPr marL="0" indent="0" algn="just">
              <a:buNone/>
            </a:pPr>
            <a:endParaRPr lang="en-US" dirty="0"/>
          </a:p>
          <a:p>
            <a:pPr algn="just"/>
            <a:r>
              <a:rPr lang="en-US" dirty="0"/>
              <a:t>Operates in over 130 countries with a wide range of vehicles.</a:t>
            </a:r>
          </a:p>
          <a:p>
            <a:pPr marL="0" indent="0" algn="just">
              <a:buNone/>
            </a:pPr>
            <a:endParaRPr lang="en-US" dirty="0"/>
          </a:p>
          <a:p>
            <a:pPr algn="just"/>
            <a:r>
              <a:rPr lang="en-US" dirty="0"/>
              <a:t>Sustainability Goal: "</a:t>
            </a:r>
            <a:r>
              <a:rPr lang="en-US" dirty="0" err="1"/>
              <a:t>Renaulution</a:t>
            </a:r>
            <a:r>
              <a:rPr lang="en-US" dirty="0"/>
              <a:t>" – Strategy for electrification and environmental sustainability.</a:t>
            </a:r>
          </a:p>
        </p:txBody>
      </p:sp>
      <p:sp>
        <p:nvSpPr>
          <p:cNvPr id="11" name="Espace réservé du numéro de diapositive 10">
            <a:extLst>
              <a:ext uri="{FF2B5EF4-FFF2-40B4-BE49-F238E27FC236}">
                <a16:creationId xmlns:a16="http://schemas.microsoft.com/office/drawing/2014/main" id="{CFADBA29-287E-4A97-297C-95DA85DE7316}"/>
              </a:ext>
            </a:extLst>
          </p:cNvPr>
          <p:cNvSpPr>
            <a:spLocks noGrp="1"/>
          </p:cNvSpPr>
          <p:nvPr>
            <p:ph type="sldNum" sz="quarter" idx="12"/>
          </p:nvPr>
        </p:nvSpPr>
        <p:spPr/>
        <p:txBody>
          <a:bodyPr/>
          <a:lstStyle/>
          <a:p>
            <a:fld id="{914D05D1-80DD-4F3B-9820-7235810BE0FD}" type="slidenum">
              <a:rPr lang="en-US" noProof="0" smtClean="0"/>
              <a:pPr/>
              <a:t>3</a:t>
            </a:fld>
            <a:endParaRPr lang="en-US" noProof="0" dirty="0"/>
          </a:p>
        </p:txBody>
      </p:sp>
      <p:grpSp>
        <p:nvGrpSpPr>
          <p:cNvPr id="13" name="Groupe 12">
            <a:extLst>
              <a:ext uri="{FF2B5EF4-FFF2-40B4-BE49-F238E27FC236}">
                <a16:creationId xmlns:a16="http://schemas.microsoft.com/office/drawing/2014/main" id="{C6917175-A7F7-6655-2D3A-3B149456390C}"/>
              </a:ext>
            </a:extLst>
          </p:cNvPr>
          <p:cNvGrpSpPr/>
          <p:nvPr/>
        </p:nvGrpSpPr>
        <p:grpSpPr>
          <a:xfrm>
            <a:off x="5859921" y="180960"/>
            <a:ext cx="1184302" cy="384366"/>
            <a:chOff x="3246242" y="2984594"/>
            <a:chExt cx="2802005" cy="972366"/>
          </a:xfrm>
        </p:grpSpPr>
        <p:pic>
          <p:nvPicPr>
            <p:cNvPr id="14" name="Picture 2">
              <a:extLst>
                <a:ext uri="{FF2B5EF4-FFF2-40B4-BE49-F238E27FC236}">
                  <a16:creationId xmlns:a16="http://schemas.microsoft.com/office/drawing/2014/main" id="{E41E11BE-20D5-6756-33A2-1A6755DC4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mpere Logo PNG Vectors Free Download">
              <a:extLst>
                <a:ext uri="{FF2B5EF4-FFF2-40B4-BE49-F238E27FC236}">
                  <a16:creationId xmlns:a16="http://schemas.microsoft.com/office/drawing/2014/main" id="{700180B5-4750-052E-41EF-81DAD05D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15">
              <a:extLst>
                <a:ext uri="{FF2B5EF4-FFF2-40B4-BE49-F238E27FC236}">
                  <a16:creationId xmlns:a16="http://schemas.microsoft.com/office/drawing/2014/main" id="{FFD7DAD1-8F82-981D-7980-8E6D461AA2EE}"/>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7141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91CC15B-51C6-CA45-D90F-6A1D5DEE9C9D}"/>
              </a:ext>
            </a:extLst>
          </p:cNvPr>
          <p:cNvSpPr txBox="1"/>
          <p:nvPr/>
        </p:nvSpPr>
        <p:spPr>
          <a:xfrm>
            <a:off x="5036204" y="4782051"/>
            <a:ext cx="2473978" cy="432170"/>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Data distribution for the percentiles of the S-Curve</a:t>
            </a:r>
            <a:endParaRPr lang="fr-FR" sz="700" dirty="0">
              <a:latin typeface="Arial" panose="020B0604020202020204" pitchFamily="34" charset="0"/>
              <a:cs typeface="Arial" panose="020B0604020202020204" pitchFamily="34" charset="0"/>
            </a:endParaRPr>
          </a:p>
          <a:p>
            <a:pPr algn="just">
              <a:lnSpc>
                <a:spcPct val="115000"/>
              </a:lnSpc>
              <a:spcAft>
                <a:spcPts val="800"/>
              </a:spcAft>
            </a:pPr>
            <a:endParaRPr lang="fr-FR" sz="700"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9CD03C89-683B-AF14-3B55-30E099FE3CAE}"/>
              </a:ext>
            </a:extLst>
          </p:cNvPr>
          <p:cNvPicPr>
            <a:picLocks noChangeAspect="1"/>
          </p:cNvPicPr>
          <p:nvPr/>
        </p:nvPicPr>
        <p:blipFill>
          <a:blip r:embed="rId2"/>
          <a:stretch>
            <a:fillRect/>
          </a:stretch>
        </p:blipFill>
        <p:spPr>
          <a:xfrm>
            <a:off x="3799743" y="121819"/>
            <a:ext cx="4619860" cy="2152284"/>
          </a:xfrm>
          <a:prstGeom prst="rect">
            <a:avLst/>
          </a:prstGeom>
          <a:ln>
            <a:solidFill>
              <a:schemeClr val="tx1"/>
            </a:solidFill>
          </a:ln>
        </p:spPr>
      </p:pic>
      <p:pic>
        <p:nvPicPr>
          <p:cNvPr id="13" name="Image 12">
            <a:extLst>
              <a:ext uri="{FF2B5EF4-FFF2-40B4-BE49-F238E27FC236}">
                <a16:creationId xmlns:a16="http://schemas.microsoft.com/office/drawing/2014/main" id="{8CB30353-9F19-2976-7DF0-386D8EB518D4}"/>
              </a:ext>
            </a:extLst>
          </p:cNvPr>
          <p:cNvPicPr>
            <a:picLocks noChangeAspect="1"/>
          </p:cNvPicPr>
          <p:nvPr/>
        </p:nvPicPr>
        <p:blipFill>
          <a:blip r:embed="rId3"/>
          <a:stretch>
            <a:fillRect/>
          </a:stretch>
        </p:blipFill>
        <p:spPr>
          <a:xfrm>
            <a:off x="3799744" y="2492806"/>
            <a:ext cx="4619859" cy="2289245"/>
          </a:xfrm>
          <a:prstGeom prst="rect">
            <a:avLst/>
          </a:prstGeom>
          <a:ln>
            <a:solidFill>
              <a:schemeClr val="tx1"/>
            </a:solidFill>
          </a:ln>
        </p:spPr>
      </p:pic>
      <p:sp>
        <p:nvSpPr>
          <p:cNvPr id="14" name="ZoneTexte 13">
            <a:extLst>
              <a:ext uri="{FF2B5EF4-FFF2-40B4-BE49-F238E27FC236}">
                <a16:creationId xmlns:a16="http://schemas.microsoft.com/office/drawing/2014/main" id="{51F0F9E0-5855-35CD-3DF0-5E3673017B52}"/>
              </a:ext>
            </a:extLst>
          </p:cNvPr>
          <p:cNvSpPr txBox="1"/>
          <p:nvPr/>
        </p:nvSpPr>
        <p:spPr>
          <a:xfrm>
            <a:off x="378542" y="2107115"/>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1</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ZoneTexte 17">
            <a:extLst>
              <a:ext uri="{FF2B5EF4-FFF2-40B4-BE49-F238E27FC236}">
                <a16:creationId xmlns:a16="http://schemas.microsoft.com/office/drawing/2014/main" id="{38F55354-1163-7814-54A0-62909A1767A9}"/>
              </a:ext>
            </a:extLst>
          </p:cNvPr>
          <p:cNvSpPr txBox="1"/>
          <p:nvPr/>
        </p:nvSpPr>
        <p:spPr>
          <a:xfrm>
            <a:off x="4498766" y="2274103"/>
            <a:ext cx="3548854" cy="432170"/>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Confidence Intervals and S-Curve for “Number of trips per VIN and per day”</a:t>
            </a:r>
            <a:endParaRPr lang="fr-FR" sz="700" dirty="0">
              <a:latin typeface="Arial" panose="020B0604020202020204" pitchFamily="34" charset="0"/>
              <a:cs typeface="Arial" panose="020B0604020202020204" pitchFamily="34" charset="0"/>
            </a:endParaRPr>
          </a:p>
          <a:p>
            <a:pPr algn="just">
              <a:lnSpc>
                <a:spcPct val="115000"/>
              </a:lnSpc>
              <a:spcAft>
                <a:spcPts val="800"/>
              </a:spcAft>
            </a:pPr>
            <a:endParaRPr lang="fr-FR" sz="700" dirty="0">
              <a:latin typeface="Arial" panose="020B0604020202020204" pitchFamily="34" charset="0"/>
              <a:cs typeface="Arial" panose="020B0604020202020204" pitchFamily="34" charset="0"/>
            </a:endParaRPr>
          </a:p>
        </p:txBody>
      </p:sp>
      <p:sp>
        <p:nvSpPr>
          <p:cNvPr id="7" name="Ellipse 6">
            <a:extLst>
              <a:ext uri="{FF2B5EF4-FFF2-40B4-BE49-F238E27FC236}">
                <a16:creationId xmlns:a16="http://schemas.microsoft.com/office/drawing/2014/main" id="{E665EE1C-5D92-05A8-B747-78E805A70EEA}"/>
              </a:ext>
            </a:extLst>
          </p:cNvPr>
          <p:cNvSpPr/>
          <p:nvPr/>
        </p:nvSpPr>
        <p:spPr>
          <a:xfrm>
            <a:off x="5538543" y="198325"/>
            <a:ext cx="2385110" cy="467629"/>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22ED972-A83E-AEB7-D95C-E2224588D775}"/>
              </a:ext>
            </a:extLst>
          </p:cNvPr>
          <p:cNvSpPr/>
          <p:nvPr/>
        </p:nvSpPr>
        <p:spPr>
          <a:xfrm>
            <a:off x="5905003" y="787773"/>
            <a:ext cx="2385110" cy="4419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Higher</a:t>
            </a:r>
            <a:r>
              <a:rPr lang="fr-FR" dirty="0">
                <a:latin typeface="Arial" panose="020B0604020202020204" pitchFamily="34" charset="0"/>
                <a:cs typeface="Arial" panose="020B0604020202020204" pitchFamily="34" charset="0"/>
              </a:rPr>
              <a:t> percentiles </a:t>
            </a:r>
          </a:p>
          <a:p>
            <a:pPr algn="ct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Worst</a:t>
            </a:r>
            <a:r>
              <a:rPr lang="fr-FR" b="1" dirty="0">
                <a:latin typeface="Arial" panose="020B0604020202020204" pitchFamily="34" charset="0"/>
                <a:cs typeface="Arial" panose="020B0604020202020204" pitchFamily="34" charset="0"/>
              </a:rPr>
              <a:t> Confidence </a:t>
            </a:r>
            <a:r>
              <a:rPr lang="fr-FR" b="1" dirty="0" err="1">
                <a:latin typeface="Arial" panose="020B0604020202020204" pitchFamily="34" charset="0"/>
                <a:cs typeface="Arial" panose="020B0604020202020204" pitchFamily="34" charset="0"/>
              </a:rPr>
              <a:t>Interval</a:t>
            </a:r>
            <a:endParaRPr lang="fr-FR" b="1" dirty="0">
              <a:latin typeface="Arial" panose="020B060402020202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F4BC1B1E-6434-045A-4E99-446E418AEDD9}"/>
              </a:ext>
            </a:extLst>
          </p:cNvPr>
          <p:cNvSpPr txBox="1"/>
          <p:nvPr/>
        </p:nvSpPr>
        <p:spPr>
          <a:xfrm>
            <a:off x="412159" y="2571750"/>
            <a:ext cx="1944220" cy="769441"/>
          </a:xfrm>
          <a:prstGeom prst="rect">
            <a:avLst/>
          </a:prstGeom>
          <a:noFill/>
        </p:spPr>
        <p:txBody>
          <a:bodyPr wrap="square">
            <a:spAutoFit/>
          </a:bodyPr>
          <a:lstStyle/>
          <a:p>
            <a:pPr algn="just"/>
            <a:r>
              <a:rPr lang="en-US" sz="1100" b="1" dirty="0">
                <a:latin typeface="Arial" panose="020B0604020202020204" pitchFamily="34" charset="0"/>
                <a:cs typeface="Arial" panose="020B0604020202020204" pitchFamily="34" charset="0"/>
              </a:rPr>
              <a:t>Conclusions:</a:t>
            </a:r>
          </a:p>
          <a:p>
            <a:pPr marL="171450" indent="-171450" algn="just">
              <a:buFontTx/>
              <a:buChar char="-"/>
            </a:pPr>
            <a:r>
              <a:rPr lang="en-US" sz="1100" i="0" dirty="0">
                <a:effectLst/>
                <a:latin typeface="Arial" panose="020B0604020202020204" pitchFamily="34" charset="0"/>
                <a:cs typeface="Arial" panose="020B0604020202020204" pitchFamily="34" charset="0"/>
              </a:rPr>
              <a:t>Bootstrap</a:t>
            </a:r>
          </a:p>
          <a:p>
            <a:pPr marL="171450" indent="-171450" algn="just">
              <a:buFontTx/>
              <a:buChar char="-"/>
            </a:pPr>
            <a:r>
              <a:rPr lang="en-US" sz="1100" dirty="0">
                <a:latin typeface="Arial" panose="020B0604020202020204" pitchFamily="34" charset="0"/>
                <a:cs typeface="Arial" panose="020B0604020202020204" pitchFamily="34" charset="0"/>
              </a:rPr>
              <a:t>Sample Size</a:t>
            </a:r>
            <a:endParaRPr lang="en-US" sz="1100" i="0" dirty="0">
              <a:effectLst/>
              <a:latin typeface="Arial" panose="020B0604020202020204" pitchFamily="34" charset="0"/>
              <a:cs typeface="Arial" panose="020B0604020202020204" pitchFamily="34" charset="0"/>
            </a:endParaRPr>
          </a:p>
          <a:p>
            <a:pPr marL="171450" indent="-171450" algn="just">
              <a:buFontTx/>
              <a:buChar char="-"/>
            </a:pPr>
            <a:r>
              <a:rPr lang="en-US" sz="1100" dirty="0">
                <a:latin typeface="Arial" panose="020B0604020202020204" pitchFamily="34" charset="0"/>
                <a:cs typeface="Arial" panose="020B0604020202020204" pitchFamily="34" charset="0"/>
              </a:rPr>
              <a:t>Higher percentiles</a:t>
            </a:r>
            <a:endParaRPr lang="en-US" sz="1100" i="0" dirty="0">
              <a:effectLst/>
              <a:latin typeface="Arial" panose="020B0604020202020204" pitchFamily="34" charset="0"/>
              <a:cs typeface="Arial" panose="020B0604020202020204" pitchFamily="34" charset="0"/>
            </a:endParaRPr>
          </a:p>
        </p:txBody>
      </p:sp>
      <p:sp>
        <p:nvSpPr>
          <p:cNvPr id="11" name="Espace réservé du pied de page 2">
            <a:extLst>
              <a:ext uri="{FF2B5EF4-FFF2-40B4-BE49-F238E27FC236}">
                <a16:creationId xmlns:a16="http://schemas.microsoft.com/office/drawing/2014/main" id="{FEBA6D3D-C9B2-36DD-3CC5-B6C042898047}"/>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15" name="Espace réservé du numéro de diapositive 14">
            <a:extLst>
              <a:ext uri="{FF2B5EF4-FFF2-40B4-BE49-F238E27FC236}">
                <a16:creationId xmlns:a16="http://schemas.microsoft.com/office/drawing/2014/main" id="{F54E29B6-D595-4D0D-6092-D2F695762878}"/>
              </a:ext>
            </a:extLst>
          </p:cNvPr>
          <p:cNvSpPr>
            <a:spLocks noGrp="1"/>
          </p:cNvSpPr>
          <p:nvPr>
            <p:ph type="sldNum" sz="quarter" idx="12"/>
          </p:nvPr>
        </p:nvSpPr>
        <p:spPr/>
        <p:txBody>
          <a:bodyPr/>
          <a:lstStyle/>
          <a:p>
            <a:fld id="{914D05D1-80DD-4F3B-9820-7235810BE0FD}" type="slidenum">
              <a:rPr lang="en-US" noProof="0" smtClean="0"/>
              <a:pPr/>
              <a:t>30</a:t>
            </a:fld>
            <a:endParaRPr lang="en-US" noProof="0" dirty="0"/>
          </a:p>
        </p:txBody>
      </p:sp>
    </p:spTree>
    <p:extLst>
      <p:ext uri="{BB962C8B-B14F-4D97-AF65-F5344CB8AC3E}">
        <p14:creationId xmlns:p14="http://schemas.microsoft.com/office/powerpoint/2010/main" val="2732490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2</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996B484-BC0C-0606-2B61-176AAE0CD041}"/>
              </a:ext>
            </a:extLst>
          </p:cNvPr>
          <p:cNvSpPr txBox="1"/>
          <p:nvPr/>
        </p:nvSpPr>
        <p:spPr>
          <a:xfrm>
            <a:off x="3592582" y="1425282"/>
            <a:ext cx="4240330" cy="2292935"/>
          </a:xfrm>
          <a:prstGeom prst="rect">
            <a:avLst/>
          </a:prstGeom>
          <a:noFill/>
        </p:spPr>
        <p:txBody>
          <a:bodyPr wrap="square">
            <a:spAutoFit/>
          </a:bodyPr>
          <a:lstStyle/>
          <a:p>
            <a:pPr algn="just"/>
            <a:br>
              <a:rPr lang="en-US" sz="1100" b="1" i="0" dirty="0">
                <a:effectLst/>
                <a:latin typeface="Arial" panose="020B0604020202020204" pitchFamily="34" charset="0"/>
                <a:cs typeface="Arial" panose="020B0604020202020204" pitchFamily="34" charset="0"/>
              </a:rPr>
            </a:br>
            <a:r>
              <a:rPr lang="en-US" sz="1100" dirty="0">
                <a:effectLst/>
                <a:latin typeface="Arial" panose="020B0604020202020204" pitchFamily="34" charset="0"/>
                <a:ea typeface="Calibri" panose="020F0502020204030204" pitchFamily="34" charset="0"/>
              </a:rPr>
              <a:t>The second case study focused on analyzing the usage behavior of the automotive differential, specifically targeting customers who impose severe conditions on this component, leading to increased damage. </a:t>
            </a:r>
          </a:p>
          <a:p>
            <a:pPr algn="just"/>
            <a:endParaRPr lang="en-US" sz="1100" dirty="0">
              <a:latin typeface="Arial" panose="020B0604020202020204" pitchFamily="34" charset="0"/>
              <a:ea typeface="Calibri" panose="020F0502020204030204" pitchFamily="34" charset="0"/>
            </a:endParaRPr>
          </a:p>
          <a:p>
            <a:pPr algn="just"/>
            <a:r>
              <a:rPr lang="en-US" sz="1100" dirty="0">
                <a:effectLst/>
                <a:latin typeface="Arial" panose="020B0604020202020204" pitchFamily="34" charset="0"/>
                <a:ea typeface="Calibri" panose="020F0502020204030204" pitchFamily="34" charset="0"/>
              </a:rPr>
              <a:t>The variable </a:t>
            </a:r>
            <a:r>
              <a:rPr lang="en-US" sz="1100" b="1" dirty="0">
                <a:effectLst/>
                <a:latin typeface="Arial" panose="020B0604020202020204" pitchFamily="34" charset="0"/>
                <a:ea typeface="Calibri" panose="020F0502020204030204" pitchFamily="34" charset="0"/>
              </a:rPr>
              <a:t>“</a:t>
            </a:r>
            <a:r>
              <a:rPr lang="en-US" sz="1100" b="1" dirty="0" err="1">
                <a:effectLst/>
                <a:latin typeface="Arial" panose="020B0604020202020204" pitchFamily="34" charset="0"/>
                <a:ea typeface="Calibri" panose="020F0502020204030204" pitchFamily="34" charset="0"/>
              </a:rPr>
              <a:t>ratiodurationRawSpeedRangeBetweenXAndY</a:t>
            </a:r>
            <a:r>
              <a:rPr lang="en-US" sz="1100" b="1" dirty="0">
                <a:effectLst/>
                <a:latin typeface="Arial" panose="020B0604020202020204" pitchFamily="34" charset="0"/>
                <a:ea typeface="Calibri" panose="020F0502020204030204" pitchFamily="34" charset="0"/>
              </a:rPr>
              <a:t>” </a:t>
            </a:r>
            <a:r>
              <a:rPr lang="en-US" sz="1100" dirty="0">
                <a:effectLst/>
                <a:latin typeface="Arial" panose="020B0604020202020204" pitchFamily="34" charset="0"/>
                <a:ea typeface="Calibri" panose="020F0502020204030204" pitchFamily="34" charset="0"/>
              </a:rPr>
              <a:t>was selected for the study. This variable represents the proportion of time the vehicle's speed was within a specified range, between X and Y. It provides insight into how often and for how long the vehicle operates within that speed range, which is crucial for assessing the differential's exposure to potentially damaging conditions.</a:t>
            </a:r>
            <a:endParaRPr lang="en-US" sz="1100" b="0" i="0" dirty="0">
              <a:effectLst/>
              <a:latin typeface="Arial" panose="020B0604020202020204" pitchFamily="34" charset="0"/>
              <a:cs typeface="Arial" panose="020B0604020202020204" pitchFamily="34" charset="0"/>
            </a:endParaRPr>
          </a:p>
        </p:txBody>
      </p:sp>
      <p:pic>
        <p:nvPicPr>
          <p:cNvPr id="4" name="Picture 4" descr="Le groupe motopropulseur de la Mégane E-Tech Electric est un moteur  synchrone à rotor bobiné | Moteurs - LaTribuneAuto.com">
            <a:extLst>
              <a:ext uri="{FF2B5EF4-FFF2-40B4-BE49-F238E27FC236}">
                <a16:creationId xmlns:a16="http://schemas.microsoft.com/office/drawing/2014/main" id="{7C0A41AF-DDA3-DB03-7D0D-27409154AA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440" b="95382" l="10000" r="90000">
                        <a14:foregroundMark x1="29600" y1="7638" x2="29600" y2="7638"/>
                        <a14:foregroundMark x1="27800" y1="5151" x2="27800" y2="5151"/>
                        <a14:foregroundMark x1="32600" y1="5684" x2="32600" y2="5684"/>
                        <a14:foregroundMark x1="29700" y1="7638" x2="29700" y2="7638"/>
                        <a14:foregroundMark x1="29300" y1="6927" x2="29300" y2="6927"/>
                        <a14:foregroundMark x1="36800" y1="7282" x2="36800" y2="7282"/>
                        <a14:foregroundMark x1="36800" y1="5861" x2="36800" y2="5861"/>
                        <a14:foregroundMark x1="35700" y1="6217" x2="35700" y2="6217"/>
                        <a14:foregroundMark x1="39500" y1="4973" x2="39500" y2="4973"/>
                        <a14:foregroundMark x1="43900" y1="4973" x2="43900" y2="4973"/>
                        <a14:foregroundMark x1="50200" y1="5329" x2="50200" y2="5329"/>
                        <a14:foregroundMark x1="50200" y1="4618" x2="50200" y2="4618"/>
                        <a14:foregroundMark x1="27100" y1="86501" x2="27100" y2="86501"/>
                        <a14:foregroundMark x1="21700" y1="95382" x2="21700" y2="95382"/>
                      </a14:backgroundRemoval>
                    </a14:imgEffect>
                  </a14:imgLayer>
                </a14:imgProps>
              </a:ext>
              <a:ext uri="{28A0092B-C50C-407E-A947-70E740481C1C}">
                <a14:useLocalDpi xmlns:a14="http://schemas.microsoft.com/office/drawing/2010/main" val="0"/>
              </a:ext>
            </a:extLst>
          </a:blip>
          <a:srcRect/>
          <a:stretch>
            <a:fillRect/>
          </a:stretch>
        </p:blipFill>
        <p:spPr bwMode="auto">
          <a:xfrm>
            <a:off x="-251846" y="1262025"/>
            <a:ext cx="5449360" cy="3067928"/>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numéro de diapositive 12">
            <a:extLst>
              <a:ext uri="{FF2B5EF4-FFF2-40B4-BE49-F238E27FC236}">
                <a16:creationId xmlns:a16="http://schemas.microsoft.com/office/drawing/2014/main" id="{8D2102BA-83E9-3C25-2A6E-B2EA75D1A20A}"/>
              </a:ext>
            </a:extLst>
          </p:cNvPr>
          <p:cNvSpPr>
            <a:spLocks noGrp="1"/>
          </p:cNvSpPr>
          <p:nvPr>
            <p:ph type="sldNum" sz="quarter" idx="12"/>
          </p:nvPr>
        </p:nvSpPr>
        <p:spPr/>
        <p:txBody>
          <a:bodyPr/>
          <a:lstStyle/>
          <a:p>
            <a:fld id="{914D05D1-80DD-4F3B-9820-7235810BE0FD}" type="slidenum">
              <a:rPr lang="en-US" noProof="0" smtClean="0"/>
              <a:pPr/>
              <a:t>31</a:t>
            </a:fld>
            <a:endParaRPr lang="en-US" noProof="0" dirty="0"/>
          </a:p>
        </p:txBody>
      </p:sp>
      <p:grpSp>
        <p:nvGrpSpPr>
          <p:cNvPr id="14" name="Groupe 13">
            <a:extLst>
              <a:ext uri="{FF2B5EF4-FFF2-40B4-BE49-F238E27FC236}">
                <a16:creationId xmlns:a16="http://schemas.microsoft.com/office/drawing/2014/main" id="{93032698-013E-AB0E-0F97-536B5A449AA3}"/>
              </a:ext>
            </a:extLst>
          </p:cNvPr>
          <p:cNvGrpSpPr/>
          <p:nvPr/>
        </p:nvGrpSpPr>
        <p:grpSpPr>
          <a:xfrm>
            <a:off x="5859921" y="180960"/>
            <a:ext cx="1184302" cy="384366"/>
            <a:chOff x="3246242" y="2984594"/>
            <a:chExt cx="2802005" cy="972366"/>
          </a:xfrm>
        </p:grpSpPr>
        <p:pic>
          <p:nvPicPr>
            <p:cNvPr id="15" name="Picture 2">
              <a:extLst>
                <a:ext uri="{FF2B5EF4-FFF2-40B4-BE49-F238E27FC236}">
                  <a16:creationId xmlns:a16="http://schemas.microsoft.com/office/drawing/2014/main" id="{B06B8FB5-0B19-49BD-C457-25750D15D8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Ampere Logo PNG Vectors Free Download">
              <a:extLst>
                <a:ext uri="{FF2B5EF4-FFF2-40B4-BE49-F238E27FC236}">
                  <a16:creationId xmlns:a16="http://schemas.microsoft.com/office/drawing/2014/main" id="{86EBE181-840D-2DF9-D0C8-594EAD1AE7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15A2F7C8-0107-0FA2-4FD2-D0A258337C3F}"/>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348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996B484-BC0C-0606-2B61-176AAE0CD041}"/>
              </a:ext>
            </a:extLst>
          </p:cNvPr>
          <p:cNvSpPr txBox="1"/>
          <p:nvPr/>
        </p:nvSpPr>
        <p:spPr>
          <a:xfrm>
            <a:off x="405438" y="2540931"/>
            <a:ext cx="1944220" cy="261610"/>
          </a:xfrm>
          <a:prstGeom prst="rect">
            <a:avLst/>
          </a:prstGeom>
          <a:noFill/>
        </p:spPr>
        <p:txBody>
          <a:bodyPr wrap="square">
            <a:spAutoFit/>
          </a:bodyPr>
          <a:lstStyle/>
          <a:p>
            <a:pPr algn="just"/>
            <a:r>
              <a:rPr lang="en-US" sz="1100" i="0" dirty="0">
                <a:effectLst/>
                <a:latin typeface="Arial" panose="020B0604020202020204" pitchFamily="34" charset="0"/>
                <a:cs typeface="Arial" panose="020B0604020202020204" pitchFamily="34" charset="0"/>
              </a:rPr>
              <a:t>S Curve and Percentiles</a:t>
            </a:r>
          </a:p>
        </p:txBody>
      </p:sp>
      <p:sp>
        <p:nvSpPr>
          <p:cNvPr id="14" name="ZoneTexte 13">
            <a:extLst>
              <a:ext uri="{FF2B5EF4-FFF2-40B4-BE49-F238E27FC236}">
                <a16:creationId xmlns:a16="http://schemas.microsoft.com/office/drawing/2014/main" id="{51F0F9E0-5855-35CD-3DF0-5E3673017B52}"/>
              </a:ext>
            </a:extLst>
          </p:cNvPr>
          <p:cNvSpPr txBox="1"/>
          <p:nvPr/>
        </p:nvSpPr>
        <p:spPr>
          <a:xfrm>
            <a:off x="378542" y="2107115"/>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2</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ZoneTexte 8">
            <a:extLst>
              <a:ext uri="{FF2B5EF4-FFF2-40B4-BE49-F238E27FC236}">
                <a16:creationId xmlns:a16="http://schemas.microsoft.com/office/drawing/2014/main" id="{57055CB0-B393-4E08-8A0A-07344D91E73B}"/>
              </a:ext>
            </a:extLst>
          </p:cNvPr>
          <p:cNvSpPr txBox="1"/>
          <p:nvPr/>
        </p:nvSpPr>
        <p:spPr>
          <a:xfrm>
            <a:off x="5036204" y="4782053"/>
            <a:ext cx="2473978" cy="432170"/>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Data distribution for the percentiles of the S-Curve</a:t>
            </a:r>
            <a:endParaRPr lang="fr-FR" sz="700" dirty="0">
              <a:latin typeface="Arial" panose="020B0604020202020204" pitchFamily="34" charset="0"/>
              <a:cs typeface="Arial" panose="020B0604020202020204" pitchFamily="34" charset="0"/>
            </a:endParaRPr>
          </a:p>
          <a:p>
            <a:pPr algn="just">
              <a:lnSpc>
                <a:spcPct val="115000"/>
              </a:lnSpc>
              <a:spcAft>
                <a:spcPts val="800"/>
              </a:spcAft>
            </a:pPr>
            <a:endParaRPr lang="fr-FR" sz="700" dirty="0">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245267DE-18C6-36DF-E8D4-FDCB866089E7}"/>
              </a:ext>
            </a:extLst>
          </p:cNvPr>
          <p:cNvSpPr txBox="1"/>
          <p:nvPr/>
        </p:nvSpPr>
        <p:spPr>
          <a:xfrm>
            <a:off x="4164927" y="2381685"/>
            <a:ext cx="4104573"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Confidence Intervals and S-Curve for “ratiodurationRawSpeedRangeBetween90And100”</a:t>
            </a:r>
            <a:endParaRPr lang="fr-FR" sz="700"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418A8A2E-52A1-9704-B2D4-AB09B4E91F07}"/>
              </a:ext>
            </a:extLst>
          </p:cNvPr>
          <p:cNvPicPr>
            <a:picLocks noChangeAspect="1"/>
          </p:cNvPicPr>
          <p:nvPr/>
        </p:nvPicPr>
        <p:blipFill>
          <a:blip r:embed="rId2"/>
          <a:stretch>
            <a:fillRect/>
          </a:stretch>
        </p:blipFill>
        <p:spPr>
          <a:xfrm>
            <a:off x="3954658" y="182898"/>
            <a:ext cx="4315283" cy="2212622"/>
          </a:xfrm>
          <a:prstGeom prst="rect">
            <a:avLst/>
          </a:prstGeom>
          <a:ln>
            <a:solidFill>
              <a:schemeClr val="tx1"/>
            </a:solidFill>
          </a:ln>
        </p:spPr>
      </p:pic>
      <p:pic>
        <p:nvPicPr>
          <p:cNvPr id="16" name="Image 15">
            <a:extLst>
              <a:ext uri="{FF2B5EF4-FFF2-40B4-BE49-F238E27FC236}">
                <a16:creationId xmlns:a16="http://schemas.microsoft.com/office/drawing/2014/main" id="{54703013-F972-DE35-E394-024632B38EA4}"/>
              </a:ext>
            </a:extLst>
          </p:cNvPr>
          <p:cNvPicPr>
            <a:picLocks noChangeAspect="1"/>
          </p:cNvPicPr>
          <p:nvPr/>
        </p:nvPicPr>
        <p:blipFill>
          <a:blip r:embed="rId3"/>
          <a:stretch>
            <a:fillRect/>
          </a:stretch>
        </p:blipFill>
        <p:spPr>
          <a:xfrm>
            <a:off x="3954658" y="2648513"/>
            <a:ext cx="4335468" cy="2137656"/>
          </a:xfrm>
          <a:prstGeom prst="rect">
            <a:avLst/>
          </a:prstGeom>
          <a:ln>
            <a:solidFill>
              <a:schemeClr val="tx1"/>
            </a:solidFill>
          </a:ln>
        </p:spPr>
      </p:pic>
      <p:sp>
        <p:nvSpPr>
          <p:cNvPr id="4" name="Espace réservé du pied de page 2">
            <a:extLst>
              <a:ext uri="{FF2B5EF4-FFF2-40B4-BE49-F238E27FC236}">
                <a16:creationId xmlns:a16="http://schemas.microsoft.com/office/drawing/2014/main" id="{03A64824-F1C3-F462-5CB0-0AA3C37C8B5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8" name="Espace réservé du numéro de diapositive 7">
            <a:extLst>
              <a:ext uri="{FF2B5EF4-FFF2-40B4-BE49-F238E27FC236}">
                <a16:creationId xmlns:a16="http://schemas.microsoft.com/office/drawing/2014/main" id="{F2EE256C-70F6-F654-574C-FFA11295FDB8}"/>
              </a:ext>
            </a:extLst>
          </p:cNvPr>
          <p:cNvSpPr>
            <a:spLocks noGrp="1"/>
          </p:cNvSpPr>
          <p:nvPr>
            <p:ph type="sldNum" sz="quarter" idx="12"/>
          </p:nvPr>
        </p:nvSpPr>
        <p:spPr/>
        <p:txBody>
          <a:bodyPr/>
          <a:lstStyle/>
          <a:p>
            <a:fld id="{914D05D1-80DD-4F3B-9820-7235810BE0FD}" type="slidenum">
              <a:rPr lang="en-US" noProof="0" smtClean="0"/>
              <a:pPr/>
              <a:t>32</a:t>
            </a:fld>
            <a:endParaRPr lang="en-US" noProof="0" dirty="0"/>
          </a:p>
        </p:txBody>
      </p:sp>
    </p:spTree>
    <p:extLst>
      <p:ext uri="{BB962C8B-B14F-4D97-AF65-F5344CB8AC3E}">
        <p14:creationId xmlns:p14="http://schemas.microsoft.com/office/powerpoint/2010/main" val="1454108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91CC15B-51C6-CA45-D90F-6A1D5DEE9C9D}"/>
              </a:ext>
            </a:extLst>
          </p:cNvPr>
          <p:cNvSpPr txBox="1"/>
          <p:nvPr/>
        </p:nvSpPr>
        <p:spPr>
          <a:xfrm>
            <a:off x="5036204" y="4782053"/>
            <a:ext cx="2473978" cy="432170"/>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Data distribution for the percentiles of the S-Curve</a:t>
            </a:r>
            <a:endParaRPr lang="fr-FR" sz="700" dirty="0">
              <a:latin typeface="Arial" panose="020B0604020202020204" pitchFamily="34" charset="0"/>
              <a:cs typeface="Arial" panose="020B0604020202020204" pitchFamily="34" charset="0"/>
            </a:endParaRPr>
          </a:p>
          <a:p>
            <a:pPr algn="just">
              <a:lnSpc>
                <a:spcPct val="115000"/>
              </a:lnSpc>
              <a:spcAft>
                <a:spcPts val="800"/>
              </a:spcAft>
            </a:pPr>
            <a:endParaRPr lang="fr-FR" sz="700" dirty="0">
              <a:latin typeface="Arial" panose="020B0604020202020204" pitchFamily="34" charset="0"/>
              <a:cs typeface="Arial" panose="020B0604020202020204" pitchFamily="34" charset="0"/>
            </a:endParaRPr>
          </a:p>
        </p:txBody>
      </p:sp>
      <p:sp>
        <p:nvSpPr>
          <p:cNvPr id="14" name="ZoneTexte 13">
            <a:extLst>
              <a:ext uri="{FF2B5EF4-FFF2-40B4-BE49-F238E27FC236}">
                <a16:creationId xmlns:a16="http://schemas.microsoft.com/office/drawing/2014/main" id="{51F0F9E0-5855-35CD-3DF0-5E3673017B52}"/>
              </a:ext>
            </a:extLst>
          </p:cNvPr>
          <p:cNvSpPr txBox="1"/>
          <p:nvPr/>
        </p:nvSpPr>
        <p:spPr>
          <a:xfrm>
            <a:off x="378542" y="2107115"/>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2</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ZoneTexte 17">
            <a:extLst>
              <a:ext uri="{FF2B5EF4-FFF2-40B4-BE49-F238E27FC236}">
                <a16:creationId xmlns:a16="http://schemas.microsoft.com/office/drawing/2014/main" id="{38F55354-1163-7814-54A0-62909A1767A9}"/>
              </a:ext>
            </a:extLst>
          </p:cNvPr>
          <p:cNvSpPr txBox="1"/>
          <p:nvPr/>
        </p:nvSpPr>
        <p:spPr>
          <a:xfrm>
            <a:off x="4164927" y="2381685"/>
            <a:ext cx="4104573"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Confidence Intervals and S-Curve for “ratiodurationRawSpeedRangeBetween90And100”</a:t>
            </a:r>
            <a:endParaRPr lang="fr-FR" sz="700" dirty="0">
              <a:latin typeface="Arial" panose="020B0604020202020204" pitchFamily="34" charset="0"/>
              <a:cs typeface="Arial" panose="020B0604020202020204" pitchFamily="34" charset="0"/>
            </a:endParaRPr>
          </a:p>
        </p:txBody>
      </p:sp>
      <p:pic>
        <p:nvPicPr>
          <p:cNvPr id="7" name="Image 6">
            <a:extLst>
              <a:ext uri="{FF2B5EF4-FFF2-40B4-BE49-F238E27FC236}">
                <a16:creationId xmlns:a16="http://schemas.microsoft.com/office/drawing/2014/main" id="{D3347346-4DEC-033F-3F3B-588ABB0B5ABC}"/>
              </a:ext>
            </a:extLst>
          </p:cNvPr>
          <p:cNvPicPr>
            <a:picLocks noChangeAspect="1"/>
          </p:cNvPicPr>
          <p:nvPr/>
        </p:nvPicPr>
        <p:blipFill>
          <a:blip r:embed="rId3"/>
          <a:stretch>
            <a:fillRect/>
          </a:stretch>
        </p:blipFill>
        <p:spPr>
          <a:xfrm>
            <a:off x="3954658" y="182898"/>
            <a:ext cx="4315283" cy="2212622"/>
          </a:xfrm>
          <a:prstGeom prst="rect">
            <a:avLst/>
          </a:prstGeom>
          <a:ln>
            <a:solidFill>
              <a:schemeClr val="tx1"/>
            </a:solidFill>
          </a:ln>
        </p:spPr>
      </p:pic>
      <p:pic>
        <p:nvPicPr>
          <p:cNvPr id="8" name="Image 7">
            <a:extLst>
              <a:ext uri="{FF2B5EF4-FFF2-40B4-BE49-F238E27FC236}">
                <a16:creationId xmlns:a16="http://schemas.microsoft.com/office/drawing/2014/main" id="{9C98F79B-6802-0178-63A7-D6AF10518181}"/>
              </a:ext>
            </a:extLst>
          </p:cNvPr>
          <p:cNvPicPr>
            <a:picLocks noChangeAspect="1"/>
          </p:cNvPicPr>
          <p:nvPr/>
        </p:nvPicPr>
        <p:blipFill>
          <a:blip r:embed="rId4"/>
          <a:stretch>
            <a:fillRect/>
          </a:stretch>
        </p:blipFill>
        <p:spPr>
          <a:xfrm>
            <a:off x="3954658" y="2648513"/>
            <a:ext cx="4335468" cy="2137656"/>
          </a:xfrm>
          <a:prstGeom prst="rect">
            <a:avLst/>
          </a:prstGeom>
          <a:ln>
            <a:solidFill>
              <a:schemeClr val="tx1"/>
            </a:solidFill>
          </a:ln>
        </p:spPr>
      </p:pic>
      <p:sp>
        <p:nvSpPr>
          <p:cNvPr id="12" name="ZoneTexte 11">
            <a:extLst>
              <a:ext uri="{FF2B5EF4-FFF2-40B4-BE49-F238E27FC236}">
                <a16:creationId xmlns:a16="http://schemas.microsoft.com/office/drawing/2014/main" id="{DB834211-D4D2-49EA-C14B-B5EE312A3A81}"/>
              </a:ext>
            </a:extLst>
          </p:cNvPr>
          <p:cNvSpPr txBox="1"/>
          <p:nvPr/>
        </p:nvSpPr>
        <p:spPr>
          <a:xfrm>
            <a:off x="449674" y="2571750"/>
            <a:ext cx="2286801" cy="600164"/>
          </a:xfrm>
          <a:prstGeom prst="rect">
            <a:avLst/>
          </a:prstGeom>
          <a:noFill/>
        </p:spPr>
        <p:txBody>
          <a:bodyPr wrap="square">
            <a:spAutoFit/>
          </a:bodyPr>
          <a:lstStyle/>
          <a:p>
            <a:pPr algn="just"/>
            <a:r>
              <a:rPr lang="en-US" sz="1100" b="1" dirty="0">
                <a:latin typeface="Arial" panose="020B0604020202020204" pitchFamily="34" charset="0"/>
                <a:cs typeface="Arial" panose="020B0604020202020204" pitchFamily="34" charset="0"/>
              </a:rPr>
              <a:t>Conclusions:</a:t>
            </a:r>
          </a:p>
          <a:p>
            <a:pPr marL="171450" indent="-171450" algn="just">
              <a:buFontTx/>
              <a:buChar char="-"/>
            </a:pPr>
            <a:r>
              <a:rPr lang="en-US" sz="1100" i="0" dirty="0">
                <a:effectLst/>
                <a:latin typeface="Arial" panose="020B0604020202020204" pitchFamily="34" charset="0"/>
                <a:cs typeface="Arial" panose="020B0604020202020204" pitchFamily="34" charset="0"/>
              </a:rPr>
              <a:t>Bootstrap confirmation method</a:t>
            </a:r>
          </a:p>
          <a:p>
            <a:pPr marL="171450" indent="-171450" algn="just">
              <a:buFontTx/>
              <a:buChar char="-"/>
            </a:pPr>
            <a:r>
              <a:rPr lang="en-US" sz="1100" dirty="0">
                <a:latin typeface="Arial" panose="020B0604020202020204" pitchFamily="34" charset="0"/>
                <a:cs typeface="Arial" panose="020B0604020202020204" pitchFamily="34" charset="0"/>
              </a:rPr>
              <a:t>Higher percentiles</a:t>
            </a:r>
            <a:endParaRPr lang="en-US" sz="1100" i="0" dirty="0">
              <a:effectLst/>
              <a:latin typeface="Arial" panose="020B0604020202020204" pitchFamily="34" charset="0"/>
              <a:cs typeface="Arial" panose="020B0604020202020204" pitchFamily="34" charset="0"/>
            </a:endParaRPr>
          </a:p>
        </p:txBody>
      </p:sp>
      <p:sp>
        <p:nvSpPr>
          <p:cNvPr id="11" name="Ellipse 10">
            <a:extLst>
              <a:ext uri="{FF2B5EF4-FFF2-40B4-BE49-F238E27FC236}">
                <a16:creationId xmlns:a16="http://schemas.microsoft.com/office/drawing/2014/main" id="{ABABEB9E-B99A-72E8-5329-8A99ACBC1764}"/>
              </a:ext>
            </a:extLst>
          </p:cNvPr>
          <p:cNvSpPr/>
          <p:nvPr/>
        </p:nvSpPr>
        <p:spPr>
          <a:xfrm>
            <a:off x="5128048" y="255611"/>
            <a:ext cx="2385110" cy="467629"/>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2E7C2EA8-6DEC-4E91-31D3-6157D1378BA6}"/>
              </a:ext>
            </a:extLst>
          </p:cNvPr>
          <p:cNvSpPr/>
          <p:nvPr/>
        </p:nvSpPr>
        <p:spPr>
          <a:xfrm>
            <a:off x="5494508" y="845059"/>
            <a:ext cx="2385110" cy="4419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Higher</a:t>
            </a:r>
            <a:r>
              <a:rPr lang="fr-FR" dirty="0">
                <a:latin typeface="Arial" panose="020B0604020202020204" pitchFamily="34" charset="0"/>
                <a:cs typeface="Arial" panose="020B0604020202020204" pitchFamily="34" charset="0"/>
              </a:rPr>
              <a:t> percentiles </a:t>
            </a:r>
          </a:p>
          <a:p>
            <a:pPr algn="ct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Worst</a:t>
            </a:r>
            <a:r>
              <a:rPr lang="fr-FR" b="1" dirty="0">
                <a:latin typeface="Arial" panose="020B0604020202020204" pitchFamily="34" charset="0"/>
                <a:cs typeface="Arial" panose="020B0604020202020204" pitchFamily="34" charset="0"/>
              </a:rPr>
              <a:t> Confidence </a:t>
            </a:r>
            <a:r>
              <a:rPr lang="fr-FR" b="1" dirty="0" err="1">
                <a:latin typeface="Arial" panose="020B0604020202020204" pitchFamily="34" charset="0"/>
                <a:cs typeface="Arial" panose="020B0604020202020204" pitchFamily="34" charset="0"/>
              </a:rPr>
              <a:t>Interval</a:t>
            </a:r>
            <a:endParaRPr lang="fr-FR" b="1" dirty="0">
              <a:latin typeface="Arial" panose="020B0604020202020204" pitchFamily="34" charset="0"/>
              <a:cs typeface="Arial" panose="020B0604020202020204" pitchFamily="34" charset="0"/>
            </a:endParaRPr>
          </a:p>
        </p:txBody>
      </p:sp>
      <p:sp>
        <p:nvSpPr>
          <p:cNvPr id="15" name="Espace réservé du pied de page 2">
            <a:extLst>
              <a:ext uri="{FF2B5EF4-FFF2-40B4-BE49-F238E27FC236}">
                <a16:creationId xmlns:a16="http://schemas.microsoft.com/office/drawing/2014/main" id="{A13DFE54-F68C-953C-2A1F-7C69F790F48C}"/>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9" name="Espace réservé du numéro de diapositive 8">
            <a:extLst>
              <a:ext uri="{FF2B5EF4-FFF2-40B4-BE49-F238E27FC236}">
                <a16:creationId xmlns:a16="http://schemas.microsoft.com/office/drawing/2014/main" id="{7B2DD604-FFE0-0F67-728E-219977EC35B4}"/>
              </a:ext>
            </a:extLst>
          </p:cNvPr>
          <p:cNvSpPr>
            <a:spLocks noGrp="1"/>
          </p:cNvSpPr>
          <p:nvPr>
            <p:ph type="sldNum" sz="quarter" idx="12"/>
          </p:nvPr>
        </p:nvSpPr>
        <p:spPr/>
        <p:txBody>
          <a:bodyPr/>
          <a:lstStyle/>
          <a:p>
            <a:fld id="{914D05D1-80DD-4F3B-9820-7235810BE0FD}" type="slidenum">
              <a:rPr lang="en-US" noProof="0" smtClean="0"/>
              <a:pPr/>
              <a:t>33</a:t>
            </a:fld>
            <a:endParaRPr lang="en-US" noProof="0" dirty="0"/>
          </a:p>
        </p:txBody>
      </p:sp>
    </p:spTree>
    <p:extLst>
      <p:ext uri="{BB962C8B-B14F-4D97-AF65-F5344CB8AC3E}">
        <p14:creationId xmlns:p14="http://schemas.microsoft.com/office/powerpoint/2010/main" val="112112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79795"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996B484-BC0C-0606-2B61-176AAE0CD041}"/>
              </a:ext>
            </a:extLst>
          </p:cNvPr>
          <p:cNvSpPr txBox="1"/>
          <p:nvPr/>
        </p:nvSpPr>
        <p:spPr>
          <a:xfrm>
            <a:off x="237540" y="589448"/>
            <a:ext cx="8182064" cy="769441"/>
          </a:xfrm>
          <a:prstGeom prst="rect">
            <a:avLst/>
          </a:prstGeom>
          <a:noFill/>
        </p:spPr>
        <p:txBody>
          <a:bodyPr wrap="square">
            <a:spAutoFit/>
          </a:bodyPr>
          <a:lstStyle/>
          <a:p>
            <a:pPr algn="just"/>
            <a:r>
              <a:rPr lang="en-US" sz="1100" i="0" dirty="0">
                <a:effectLst/>
                <a:latin typeface="Arial" panose="020B0604020202020204" pitchFamily="34" charset="0"/>
                <a:cs typeface="Arial" panose="020B0604020202020204" pitchFamily="34" charset="0"/>
              </a:rPr>
              <a:t>The third case study will focus on confidence interval calculations utilizing the </a:t>
            </a:r>
            <a:r>
              <a:rPr lang="en-US" sz="1100" b="1" i="0" dirty="0">
                <a:effectLst/>
                <a:latin typeface="Arial" panose="020B0604020202020204" pitchFamily="34" charset="0"/>
                <a:cs typeface="Arial" panose="020B0604020202020204" pitchFamily="34" charset="0"/>
              </a:rPr>
              <a:t>Real Customer Database</a:t>
            </a:r>
            <a:r>
              <a:rPr lang="en-US" sz="1100" i="0" dirty="0">
                <a:effectLst/>
                <a:latin typeface="Arial" panose="020B0604020202020204" pitchFamily="34" charset="0"/>
                <a:cs typeface="Arial" panose="020B0604020202020204" pitchFamily="34" charset="0"/>
              </a:rPr>
              <a:t>. This database, constructed for one </a:t>
            </a:r>
            <a:r>
              <a:rPr lang="en-US" sz="1100" i="0" dirty="0" err="1">
                <a:effectLst/>
                <a:latin typeface="Arial" panose="020B0604020202020204" pitchFamily="34" charset="0"/>
                <a:cs typeface="Arial" panose="020B0604020202020204" pitchFamily="34" charset="0"/>
              </a:rPr>
              <a:t>vehicule</a:t>
            </a:r>
            <a:r>
              <a:rPr lang="en-US" sz="1100" i="0" dirty="0">
                <a:effectLst/>
                <a:latin typeface="Arial" panose="020B0604020202020204" pitchFamily="34" charset="0"/>
                <a:cs typeface="Arial" panose="020B0604020202020204" pitchFamily="34" charset="0"/>
              </a:rPr>
              <a:t> model, from a real-world customer usage model, incorporates time series data from approximately 100 customers. Unlike the aggregated CDU data, which was randomly sampled, the </a:t>
            </a:r>
            <a:r>
              <a:rPr lang="en-US" sz="1100" b="1" i="0" dirty="0">
                <a:effectLst/>
                <a:latin typeface="Arial" panose="020B0604020202020204" pitchFamily="34" charset="0"/>
                <a:cs typeface="Arial" panose="020B0604020202020204" pitchFamily="34" charset="0"/>
              </a:rPr>
              <a:t>Real Customer Database is generated through specific filtering and clustering. </a:t>
            </a:r>
            <a:endParaRPr lang="en-US" sz="1100" b="1" i="0" dirty="0">
              <a:solidFill>
                <a:srgbClr val="FF0000"/>
              </a:solidFill>
              <a:effectLst/>
              <a:highlight>
                <a:srgbClr val="FFFF00"/>
              </a:highlight>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391CC15B-51C6-CA45-D90F-6A1D5DEE9C9D}"/>
              </a:ext>
            </a:extLst>
          </p:cNvPr>
          <p:cNvSpPr txBox="1"/>
          <p:nvPr/>
        </p:nvSpPr>
        <p:spPr>
          <a:xfrm>
            <a:off x="3137826" y="4734953"/>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Real Customer Database Construction Workflow</a:t>
            </a:r>
            <a:endParaRPr lang="fr-FR" sz="7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F3D9C84-D694-FE14-6B20-194EDABAFDC0}"/>
              </a:ext>
            </a:extLst>
          </p:cNvPr>
          <p:cNvSpPr/>
          <p:nvPr/>
        </p:nvSpPr>
        <p:spPr>
          <a:xfrm>
            <a:off x="1218473" y="4363571"/>
            <a:ext cx="509475"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2FE2F3B-C96E-4019-BFA6-5A827E0BCDBA}"/>
              </a:ext>
            </a:extLst>
          </p:cNvPr>
          <p:cNvSpPr/>
          <p:nvPr/>
        </p:nvSpPr>
        <p:spPr>
          <a:xfrm>
            <a:off x="4592171" y="4360080"/>
            <a:ext cx="685800"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A08A017-6A88-C299-335D-FFC536FA3B62}"/>
              </a:ext>
            </a:extLst>
          </p:cNvPr>
          <p:cNvSpPr/>
          <p:nvPr/>
        </p:nvSpPr>
        <p:spPr>
          <a:xfrm>
            <a:off x="6804212" y="4368483"/>
            <a:ext cx="858491"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45A25953-4967-4D6B-A5C4-2F8FE6DA2C3B}"/>
              </a:ext>
            </a:extLst>
          </p:cNvPr>
          <p:cNvPicPr>
            <a:picLocks noChangeAspect="1"/>
          </p:cNvPicPr>
          <p:nvPr/>
        </p:nvPicPr>
        <p:blipFill>
          <a:blip r:embed="rId3"/>
          <a:stretch>
            <a:fillRect/>
          </a:stretch>
        </p:blipFill>
        <p:spPr>
          <a:xfrm>
            <a:off x="1122830" y="1555055"/>
            <a:ext cx="6539873" cy="3182107"/>
          </a:xfrm>
          <a:prstGeom prst="rect">
            <a:avLst/>
          </a:prstGeom>
          <a:ln>
            <a:solidFill>
              <a:schemeClr val="tx1"/>
            </a:solidFill>
          </a:ln>
        </p:spPr>
      </p:pic>
      <p:sp>
        <p:nvSpPr>
          <p:cNvPr id="15" name="Espace réservé du numéro de diapositive 14">
            <a:extLst>
              <a:ext uri="{FF2B5EF4-FFF2-40B4-BE49-F238E27FC236}">
                <a16:creationId xmlns:a16="http://schemas.microsoft.com/office/drawing/2014/main" id="{84DE188F-F888-2D10-08C6-FBA7B5CDF055}"/>
              </a:ext>
            </a:extLst>
          </p:cNvPr>
          <p:cNvSpPr>
            <a:spLocks noGrp="1"/>
          </p:cNvSpPr>
          <p:nvPr>
            <p:ph type="sldNum" sz="quarter" idx="12"/>
          </p:nvPr>
        </p:nvSpPr>
        <p:spPr/>
        <p:txBody>
          <a:bodyPr/>
          <a:lstStyle/>
          <a:p>
            <a:fld id="{914D05D1-80DD-4F3B-9820-7235810BE0FD}" type="slidenum">
              <a:rPr lang="en-US" noProof="0" smtClean="0"/>
              <a:pPr/>
              <a:t>34</a:t>
            </a:fld>
            <a:endParaRPr lang="en-US" noProof="0" dirty="0"/>
          </a:p>
        </p:txBody>
      </p:sp>
      <p:grpSp>
        <p:nvGrpSpPr>
          <p:cNvPr id="16" name="Groupe 15">
            <a:extLst>
              <a:ext uri="{FF2B5EF4-FFF2-40B4-BE49-F238E27FC236}">
                <a16:creationId xmlns:a16="http://schemas.microsoft.com/office/drawing/2014/main" id="{9490BC6E-4F2F-4E5D-82B7-96B56893E280}"/>
              </a:ext>
            </a:extLst>
          </p:cNvPr>
          <p:cNvGrpSpPr/>
          <p:nvPr/>
        </p:nvGrpSpPr>
        <p:grpSpPr>
          <a:xfrm>
            <a:off x="5859921" y="180960"/>
            <a:ext cx="1184302" cy="384366"/>
            <a:chOff x="3246242" y="2984594"/>
            <a:chExt cx="2802005" cy="972366"/>
          </a:xfrm>
        </p:grpSpPr>
        <p:pic>
          <p:nvPicPr>
            <p:cNvPr id="19" name="Picture 2">
              <a:extLst>
                <a:ext uri="{FF2B5EF4-FFF2-40B4-BE49-F238E27FC236}">
                  <a16:creationId xmlns:a16="http://schemas.microsoft.com/office/drawing/2014/main" id="{FA8F3EAA-3FEE-9E7C-D5FD-0DE91E4B3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Ampere Logo PNG Vectors Free Download">
              <a:extLst>
                <a:ext uri="{FF2B5EF4-FFF2-40B4-BE49-F238E27FC236}">
                  <a16:creationId xmlns:a16="http://schemas.microsoft.com/office/drawing/2014/main" id="{E5F1161C-96EF-4123-E7AB-961B832926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21">
              <a:extLst>
                <a:ext uri="{FF2B5EF4-FFF2-40B4-BE49-F238E27FC236}">
                  <a16:creationId xmlns:a16="http://schemas.microsoft.com/office/drawing/2014/main" id="{63B66DDF-CB13-9DC7-2B79-3BAEEB6612F1}"/>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6271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91CC15B-51C6-CA45-D90F-6A1D5DEE9C9D}"/>
              </a:ext>
            </a:extLst>
          </p:cNvPr>
          <p:cNvSpPr txBox="1"/>
          <p:nvPr/>
        </p:nvSpPr>
        <p:spPr>
          <a:xfrm>
            <a:off x="2763933" y="4124631"/>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Confidence Intervals and S-Curve for “</a:t>
            </a:r>
            <a:r>
              <a:rPr lang="en-US" sz="700" dirty="0" err="1">
                <a:latin typeface="Arial" panose="020B0604020202020204" pitchFamily="34" charset="0"/>
                <a:cs typeface="Arial" panose="020B0604020202020204" pitchFamily="34" charset="0"/>
              </a:rPr>
              <a:t>Vmoy</a:t>
            </a:r>
            <a:r>
              <a:rPr lang="en-US" sz="700" dirty="0">
                <a:latin typeface="Arial" panose="020B0604020202020204" pitchFamily="34" charset="0"/>
                <a:cs typeface="Arial" panose="020B0604020202020204" pitchFamily="34" charset="0"/>
              </a:rPr>
              <a:t>” before the models</a:t>
            </a:r>
            <a:endParaRPr lang="fr-FR" sz="700"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91750044-3A1C-D041-43C0-02BE8E7B9BF1}"/>
              </a:ext>
            </a:extLst>
          </p:cNvPr>
          <p:cNvPicPr>
            <a:picLocks noChangeAspect="1"/>
          </p:cNvPicPr>
          <p:nvPr/>
        </p:nvPicPr>
        <p:blipFill>
          <a:blip r:embed="rId3"/>
          <a:stretch>
            <a:fillRect/>
          </a:stretch>
        </p:blipFill>
        <p:spPr>
          <a:xfrm>
            <a:off x="1083076" y="1148726"/>
            <a:ext cx="6579627" cy="2933350"/>
          </a:xfrm>
          <a:prstGeom prst="rect">
            <a:avLst/>
          </a:prstGeom>
          <a:ln>
            <a:solidFill>
              <a:schemeClr val="tx1"/>
            </a:solidFill>
          </a:ln>
        </p:spPr>
      </p:pic>
      <p:sp>
        <p:nvSpPr>
          <p:cNvPr id="12" name="Espace réservé du numéro de diapositive 11">
            <a:extLst>
              <a:ext uri="{FF2B5EF4-FFF2-40B4-BE49-F238E27FC236}">
                <a16:creationId xmlns:a16="http://schemas.microsoft.com/office/drawing/2014/main" id="{0AA87064-4BB3-2012-6352-A1EEBC145841}"/>
              </a:ext>
            </a:extLst>
          </p:cNvPr>
          <p:cNvSpPr>
            <a:spLocks noGrp="1"/>
          </p:cNvSpPr>
          <p:nvPr>
            <p:ph type="sldNum" sz="quarter" idx="12"/>
          </p:nvPr>
        </p:nvSpPr>
        <p:spPr/>
        <p:txBody>
          <a:bodyPr/>
          <a:lstStyle/>
          <a:p>
            <a:fld id="{914D05D1-80DD-4F3B-9820-7235810BE0FD}" type="slidenum">
              <a:rPr lang="en-US" noProof="0" smtClean="0"/>
              <a:pPr/>
              <a:t>35</a:t>
            </a:fld>
            <a:endParaRPr lang="en-US" noProof="0" dirty="0"/>
          </a:p>
        </p:txBody>
      </p:sp>
      <p:grpSp>
        <p:nvGrpSpPr>
          <p:cNvPr id="13" name="Groupe 12">
            <a:extLst>
              <a:ext uri="{FF2B5EF4-FFF2-40B4-BE49-F238E27FC236}">
                <a16:creationId xmlns:a16="http://schemas.microsoft.com/office/drawing/2014/main" id="{D70C3050-87A4-F4E3-0379-BAEEADF95370}"/>
              </a:ext>
            </a:extLst>
          </p:cNvPr>
          <p:cNvGrpSpPr/>
          <p:nvPr/>
        </p:nvGrpSpPr>
        <p:grpSpPr>
          <a:xfrm>
            <a:off x="5859921" y="180960"/>
            <a:ext cx="1184302" cy="384366"/>
            <a:chOff x="3246242" y="2984594"/>
            <a:chExt cx="2802005" cy="972366"/>
          </a:xfrm>
        </p:grpSpPr>
        <p:pic>
          <p:nvPicPr>
            <p:cNvPr id="14" name="Picture 2">
              <a:extLst>
                <a:ext uri="{FF2B5EF4-FFF2-40B4-BE49-F238E27FC236}">
                  <a16:creationId xmlns:a16="http://schemas.microsoft.com/office/drawing/2014/main" id="{C8A9F68A-FE47-5A5B-386D-961E9F365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mpere Logo PNG Vectors Free Download">
              <a:extLst>
                <a:ext uri="{FF2B5EF4-FFF2-40B4-BE49-F238E27FC236}">
                  <a16:creationId xmlns:a16="http://schemas.microsoft.com/office/drawing/2014/main" id="{AE56A23C-FE8A-A7A4-0FDB-CC2A1CB86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15">
              <a:extLst>
                <a:ext uri="{FF2B5EF4-FFF2-40B4-BE49-F238E27FC236}">
                  <a16:creationId xmlns:a16="http://schemas.microsoft.com/office/drawing/2014/main" id="{3930246A-EC30-7305-2580-357046EB46F5}"/>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ZoneTexte 17">
            <a:extLst>
              <a:ext uri="{FF2B5EF4-FFF2-40B4-BE49-F238E27FC236}">
                <a16:creationId xmlns:a16="http://schemas.microsoft.com/office/drawing/2014/main" id="{2D7A4AFE-09F3-5491-2AEE-467ED7D3E02B}"/>
              </a:ext>
            </a:extLst>
          </p:cNvPr>
          <p:cNvSpPr txBox="1"/>
          <p:nvPr/>
        </p:nvSpPr>
        <p:spPr>
          <a:xfrm>
            <a:off x="237540" y="589448"/>
            <a:ext cx="8182064" cy="261610"/>
          </a:xfrm>
          <a:prstGeom prst="rect">
            <a:avLst/>
          </a:prstGeom>
          <a:noFill/>
        </p:spPr>
        <p:txBody>
          <a:bodyPr wrap="square">
            <a:spAutoFit/>
          </a:bodyPr>
          <a:lstStyle/>
          <a:p>
            <a:pPr algn="just"/>
            <a:r>
              <a:rPr lang="en-US" sz="1100" dirty="0">
                <a:latin typeface="Arial" panose="020B0604020202020204" pitchFamily="34" charset="0"/>
                <a:cs typeface="Arial" panose="020B0604020202020204" pitchFamily="34" charset="0"/>
              </a:rPr>
              <a:t>What happens if we simply apply bootstrap?</a:t>
            </a:r>
            <a:endParaRPr lang="en-US" sz="110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2687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79795"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91CC15B-51C6-CA45-D90F-6A1D5DEE9C9D}"/>
              </a:ext>
            </a:extLst>
          </p:cNvPr>
          <p:cNvSpPr txBox="1"/>
          <p:nvPr/>
        </p:nvSpPr>
        <p:spPr>
          <a:xfrm>
            <a:off x="3137826" y="4734953"/>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Real Customer Database Construction Workflow</a:t>
            </a:r>
            <a:endParaRPr lang="fr-FR" sz="7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F3D9C84-D694-FE14-6B20-194EDABAFDC0}"/>
              </a:ext>
            </a:extLst>
          </p:cNvPr>
          <p:cNvSpPr/>
          <p:nvPr/>
        </p:nvSpPr>
        <p:spPr>
          <a:xfrm>
            <a:off x="1218473" y="4363571"/>
            <a:ext cx="509475"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2FE2F3B-C96E-4019-BFA6-5A827E0BCDBA}"/>
              </a:ext>
            </a:extLst>
          </p:cNvPr>
          <p:cNvSpPr/>
          <p:nvPr/>
        </p:nvSpPr>
        <p:spPr>
          <a:xfrm>
            <a:off x="4592171" y="4360080"/>
            <a:ext cx="685800"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A08A017-6A88-C299-335D-FFC536FA3B62}"/>
              </a:ext>
            </a:extLst>
          </p:cNvPr>
          <p:cNvSpPr/>
          <p:nvPr/>
        </p:nvSpPr>
        <p:spPr>
          <a:xfrm>
            <a:off x="6804212" y="4368483"/>
            <a:ext cx="858491"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45A25953-4967-4D6B-A5C4-2F8FE6DA2C3B}"/>
              </a:ext>
            </a:extLst>
          </p:cNvPr>
          <p:cNvPicPr>
            <a:picLocks noChangeAspect="1"/>
          </p:cNvPicPr>
          <p:nvPr/>
        </p:nvPicPr>
        <p:blipFill>
          <a:blip r:embed="rId3"/>
          <a:stretch>
            <a:fillRect/>
          </a:stretch>
        </p:blipFill>
        <p:spPr>
          <a:xfrm>
            <a:off x="1122830" y="1555055"/>
            <a:ext cx="6539873" cy="3182107"/>
          </a:xfrm>
          <a:prstGeom prst="rect">
            <a:avLst/>
          </a:prstGeom>
          <a:ln>
            <a:solidFill>
              <a:schemeClr val="tx1"/>
            </a:solidFill>
          </a:ln>
        </p:spPr>
      </p:pic>
      <p:sp>
        <p:nvSpPr>
          <p:cNvPr id="15" name="Espace réservé du numéro de diapositive 14">
            <a:extLst>
              <a:ext uri="{FF2B5EF4-FFF2-40B4-BE49-F238E27FC236}">
                <a16:creationId xmlns:a16="http://schemas.microsoft.com/office/drawing/2014/main" id="{84DE188F-F888-2D10-08C6-FBA7B5CDF055}"/>
              </a:ext>
            </a:extLst>
          </p:cNvPr>
          <p:cNvSpPr>
            <a:spLocks noGrp="1"/>
          </p:cNvSpPr>
          <p:nvPr>
            <p:ph type="sldNum" sz="quarter" idx="12"/>
          </p:nvPr>
        </p:nvSpPr>
        <p:spPr/>
        <p:txBody>
          <a:bodyPr/>
          <a:lstStyle/>
          <a:p>
            <a:fld id="{914D05D1-80DD-4F3B-9820-7235810BE0FD}" type="slidenum">
              <a:rPr lang="en-US" noProof="0" smtClean="0"/>
              <a:pPr/>
              <a:t>36</a:t>
            </a:fld>
            <a:endParaRPr lang="en-US" noProof="0" dirty="0"/>
          </a:p>
        </p:txBody>
      </p:sp>
      <p:grpSp>
        <p:nvGrpSpPr>
          <p:cNvPr id="16" name="Groupe 15">
            <a:extLst>
              <a:ext uri="{FF2B5EF4-FFF2-40B4-BE49-F238E27FC236}">
                <a16:creationId xmlns:a16="http://schemas.microsoft.com/office/drawing/2014/main" id="{9490BC6E-4F2F-4E5D-82B7-96B56893E280}"/>
              </a:ext>
            </a:extLst>
          </p:cNvPr>
          <p:cNvGrpSpPr/>
          <p:nvPr/>
        </p:nvGrpSpPr>
        <p:grpSpPr>
          <a:xfrm>
            <a:off x="5859921" y="180960"/>
            <a:ext cx="1184302" cy="384366"/>
            <a:chOff x="3246242" y="2984594"/>
            <a:chExt cx="2802005" cy="972366"/>
          </a:xfrm>
        </p:grpSpPr>
        <p:pic>
          <p:nvPicPr>
            <p:cNvPr id="19" name="Picture 2">
              <a:extLst>
                <a:ext uri="{FF2B5EF4-FFF2-40B4-BE49-F238E27FC236}">
                  <a16:creationId xmlns:a16="http://schemas.microsoft.com/office/drawing/2014/main" id="{FA8F3EAA-3FEE-9E7C-D5FD-0DE91E4B3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Ampere Logo PNG Vectors Free Download">
              <a:extLst>
                <a:ext uri="{FF2B5EF4-FFF2-40B4-BE49-F238E27FC236}">
                  <a16:creationId xmlns:a16="http://schemas.microsoft.com/office/drawing/2014/main" id="{E5F1161C-96EF-4123-E7AB-961B832926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21">
              <a:extLst>
                <a:ext uri="{FF2B5EF4-FFF2-40B4-BE49-F238E27FC236}">
                  <a16:creationId xmlns:a16="http://schemas.microsoft.com/office/drawing/2014/main" id="{63B66DDF-CB13-9DC7-2B79-3BAEEB6612F1}"/>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4665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79795"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91CC15B-51C6-CA45-D90F-6A1D5DEE9C9D}"/>
              </a:ext>
            </a:extLst>
          </p:cNvPr>
          <p:cNvSpPr txBox="1"/>
          <p:nvPr/>
        </p:nvSpPr>
        <p:spPr>
          <a:xfrm>
            <a:off x="3137826" y="4734953"/>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Real Customer Database Construction Workflow</a:t>
            </a:r>
            <a:endParaRPr lang="fr-FR" sz="7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F3D9C84-D694-FE14-6B20-194EDABAFDC0}"/>
              </a:ext>
            </a:extLst>
          </p:cNvPr>
          <p:cNvSpPr/>
          <p:nvPr/>
        </p:nvSpPr>
        <p:spPr>
          <a:xfrm>
            <a:off x="1218473" y="4363571"/>
            <a:ext cx="509475"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2FE2F3B-C96E-4019-BFA6-5A827E0BCDBA}"/>
              </a:ext>
            </a:extLst>
          </p:cNvPr>
          <p:cNvSpPr/>
          <p:nvPr/>
        </p:nvSpPr>
        <p:spPr>
          <a:xfrm>
            <a:off x="4592171" y="4360080"/>
            <a:ext cx="685800"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A08A017-6A88-C299-335D-FFC536FA3B62}"/>
              </a:ext>
            </a:extLst>
          </p:cNvPr>
          <p:cNvSpPr/>
          <p:nvPr/>
        </p:nvSpPr>
        <p:spPr>
          <a:xfrm>
            <a:off x="6804212" y="4368483"/>
            <a:ext cx="858491"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45A25953-4967-4D6B-A5C4-2F8FE6DA2C3B}"/>
              </a:ext>
            </a:extLst>
          </p:cNvPr>
          <p:cNvPicPr>
            <a:picLocks noChangeAspect="1"/>
          </p:cNvPicPr>
          <p:nvPr/>
        </p:nvPicPr>
        <p:blipFill>
          <a:blip r:embed="rId3"/>
          <a:stretch>
            <a:fillRect/>
          </a:stretch>
        </p:blipFill>
        <p:spPr>
          <a:xfrm>
            <a:off x="1122830" y="1555055"/>
            <a:ext cx="6539873" cy="3182107"/>
          </a:xfrm>
          <a:prstGeom prst="rect">
            <a:avLst/>
          </a:prstGeom>
          <a:ln>
            <a:solidFill>
              <a:schemeClr val="tx1"/>
            </a:solidFill>
          </a:ln>
        </p:spPr>
      </p:pic>
      <p:sp>
        <p:nvSpPr>
          <p:cNvPr id="15" name="Espace réservé du numéro de diapositive 14">
            <a:extLst>
              <a:ext uri="{FF2B5EF4-FFF2-40B4-BE49-F238E27FC236}">
                <a16:creationId xmlns:a16="http://schemas.microsoft.com/office/drawing/2014/main" id="{84DE188F-F888-2D10-08C6-FBA7B5CDF055}"/>
              </a:ext>
            </a:extLst>
          </p:cNvPr>
          <p:cNvSpPr>
            <a:spLocks noGrp="1"/>
          </p:cNvSpPr>
          <p:nvPr>
            <p:ph type="sldNum" sz="quarter" idx="12"/>
          </p:nvPr>
        </p:nvSpPr>
        <p:spPr/>
        <p:txBody>
          <a:bodyPr/>
          <a:lstStyle/>
          <a:p>
            <a:fld id="{914D05D1-80DD-4F3B-9820-7235810BE0FD}" type="slidenum">
              <a:rPr lang="en-US" noProof="0" smtClean="0"/>
              <a:pPr/>
              <a:t>37</a:t>
            </a:fld>
            <a:endParaRPr lang="en-US" noProof="0" dirty="0"/>
          </a:p>
        </p:txBody>
      </p:sp>
      <p:grpSp>
        <p:nvGrpSpPr>
          <p:cNvPr id="16" name="Groupe 15">
            <a:extLst>
              <a:ext uri="{FF2B5EF4-FFF2-40B4-BE49-F238E27FC236}">
                <a16:creationId xmlns:a16="http://schemas.microsoft.com/office/drawing/2014/main" id="{9490BC6E-4F2F-4E5D-82B7-96B56893E280}"/>
              </a:ext>
            </a:extLst>
          </p:cNvPr>
          <p:cNvGrpSpPr/>
          <p:nvPr/>
        </p:nvGrpSpPr>
        <p:grpSpPr>
          <a:xfrm>
            <a:off x="5859921" y="180960"/>
            <a:ext cx="1184302" cy="384366"/>
            <a:chOff x="3246242" y="2984594"/>
            <a:chExt cx="2802005" cy="972366"/>
          </a:xfrm>
        </p:grpSpPr>
        <p:pic>
          <p:nvPicPr>
            <p:cNvPr id="19" name="Picture 2">
              <a:extLst>
                <a:ext uri="{FF2B5EF4-FFF2-40B4-BE49-F238E27FC236}">
                  <a16:creationId xmlns:a16="http://schemas.microsoft.com/office/drawing/2014/main" id="{FA8F3EAA-3FEE-9E7C-D5FD-0DE91E4B3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Ampere Logo PNG Vectors Free Download">
              <a:extLst>
                <a:ext uri="{FF2B5EF4-FFF2-40B4-BE49-F238E27FC236}">
                  <a16:creationId xmlns:a16="http://schemas.microsoft.com/office/drawing/2014/main" id="{E5F1161C-96EF-4123-E7AB-961B832926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21">
              <a:extLst>
                <a:ext uri="{FF2B5EF4-FFF2-40B4-BE49-F238E27FC236}">
                  <a16:creationId xmlns:a16="http://schemas.microsoft.com/office/drawing/2014/main" id="{63B66DDF-CB13-9DC7-2B79-3BAEEB6612F1}"/>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 coins arrondis 1">
            <a:extLst>
              <a:ext uri="{FF2B5EF4-FFF2-40B4-BE49-F238E27FC236}">
                <a16:creationId xmlns:a16="http://schemas.microsoft.com/office/drawing/2014/main" id="{F1361483-66D7-A8AC-A032-94F1C46268D0}"/>
              </a:ext>
            </a:extLst>
          </p:cNvPr>
          <p:cNvSpPr/>
          <p:nvPr/>
        </p:nvSpPr>
        <p:spPr>
          <a:xfrm>
            <a:off x="1218473" y="3505200"/>
            <a:ext cx="702402" cy="5715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dirty="0"/>
              <a:t>NCBS</a:t>
            </a:r>
            <a:br>
              <a:rPr lang="fr-FR" sz="700" dirty="0"/>
            </a:br>
            <a:r>
              <a:rPr lang="fr-FR" sz="600" dirty="0"/>
              <a:t> (Survey)</a:t>
            </a:r>
            <a:endParaRPr lang="fr-FR" sz="700" dirty="0"/>
          </a:p>
        </p:txBody>
      </p:sp>
      <p:sp>
        <p:nvSpPr>
          <p:cNvPr id="4" name="Rectangle : coins arrondis 3">
            <a:extLst>
              <a:ext uri="{FF2B5EF4-FFF2-40B4-BE49-F238E27FC236}">
                <a16:creationId xmlns:a16="http://schemas.microsoft.com/office/drawing/2014/main" id="{179D2DD0-31DE-56E7-85F0-93A57451545C}"/>
              </a:ext>
            </a:extLst>
          </p:cNvPr>
          <p:cNvSpPr/>
          <p:nvPr/>
        </p:nvSpPr>
        <p:spPr>
          <a:xfrm>
            <a:off x="6748212" y="2079119"/>
            <a:ext cx="702402" cy="57150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dirty="0"/>
              <a:t>BASE CLIENT</a:t>
            </a:r>
            <a:br>
              <a:rPr lang="fr-FR" sz="700" dirty="0"/>
            </a:br>
            <a:r>
              <a:rPr lang="fr-FR" sz="600" dirty="0"/>
              <a:t> (100 Clients)</a:t>
            </a:r>
            <a:endParaRPr lang="fr-FR" sz="700" dirty="0"/>
          </a:p>
        </p:txBody>
      </p:sp>
    </p:spTree>
    <p:extLst>
      <p:ext uri="{BB962C8B-B14F-4D97-AF65-F5344CB8AC3E}">
        <p14:creationId xmlns:p14="http://schemas.microsoft.com/office/powerpoint/2010/main" val="1768840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79795"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14">
            <a:extLst>
              <a:ext uri="{FF2B5EF4-FFF2-40B4-BE49-F238E27FC236}">
                <a16:creationId xmlns:a16="http://schemas.microsoft.com/office/drawing/2014/main" id="{84DE188F-F888-2D10-08C6-FBA7B5CDF055}"/>
              </a:ext>
            </a:extLst>
          </p:cNvPr>
          <p:cNvSpPr>
            <a:spLocks noGrp="1"/>
          </p:cNvSpPr>
          <p:nvPr>
            <p:ph type="sldNum" sz="quarter" idx="12"/>
          </p:nvPr>
        </p:nvSpPr>
        <p:spPr/>
        <p:txBody>
          <a:bodyPr/>
          <a:lstStyle/>
          <a:p>
            <a:fld id="{914D05D1-80DD-4F3B-9820-7235810BE0FD}" type="slidenum">
              <a:rPr lang="en-US" noProof="0" smtClean="0"/>
              <a:pPr/>
              <a:t>38</a:t>
            </a:fld>
            <a:endParaRPr lang="en-US" noProof="0" dirty="0"/>
          </a:p>
        </p:txBody>
      </p:sp>
      <p:grpSp>
        <p:nvGrpSpPr>
          <p:cNvPr id="16" name="Groupe 15">
            <a:extLst>
              <a:ext uri="{FF2B5EF4-FFF2-40B4-BE49-F238E27FC236}">
                <a16:creationId xmlns:a16="http://schemas.microsoft.com/office/drawing/2014/main" id="{9490BC6E-4F2F-4E5D-82B7-96B56893E280}"/>
              </a:ext>
            </a:extLst>
          </p:cNvPr>
          <p:cNvGrpSpPr/>
          <p:nvPr/>
        </p:nvGrpSpPr>
        <p:grpSpPr>
          <a:xfrm>
            <a:off x="5859921" y="180960"/>
            <a:ext cx="1184302" cy="384366"/>
            <a:chOff x="3246242" y="2984594"/>
            <a:chExt cx="2802005" cy="972366"/>
          </a:xfrm>
        </p:grpSpPr>
        <p:pic>
          <p:nvPicPr>
            <p:cNvPr id="19" name="Picture 2">
              <a:extLst>
                <a:ext uri="{FF2B5EF4-FFF2-40B4-BE49-F238E27FC236}">
                  <a16:creationId xmlns:a16="http://schemas.microsoft.com/office/drawing/2014/main" id="{FA8F3EAA-3FEE-9E7C-D5FD-0DE91E4B3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Ampere Logo PNG Vectors Free Download">
              <a:extLst>
                <a:ext uri="{FF2B5EF4-FFF2-40B4-BE49-F238E27FC236}">
                  <a16:creationId xmlns:a16="http://schemas.microsoft.com/office/drawing/2014/main" id="{E5F1161C-96EF-4123-E7AB-961B83292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21">
              <a:extLst>
                <a:ext uri="{FF2B5EF4-FFF2-40B4-BE49-F238E27FC236}">
                  <a16:creationId xmlns:a16="http://schemas.microsoft.com/office/drawing/2014/main" id="{63B66DDF-CB13-9DC7-2B79-3BAEEB6612F1}"/>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 coins arrondis 1">
            <a:extLst>
              <a:ext uri="{FF2B5EF4-FFF2-40B4-BE49-F238E27FC236}">
                <a16:creationId xmlns:a16="http://schemas.microsoft.com/office/drawing/2014/main" id="{F1361483-66D7-A8AC-A032-94F1C46268D0}"/>
              </a:ext>
            </a:extLst>
          </p:cNvPr>
          <p:cNvSpPr/>
          <p:nvPr/>
        </p:nvSpPr>
        <p:spPr>
          <a:xfrm>
            <a:off x="2546350" y="2101850"/>
            <a:ext cx="1023351" cy="8345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rial" panose="020B0604020202020204" pitchFamily="34" charset="0"/>
                <a:cs typeface="Arial" panose="020B0604020202020204" pitchFamily="34" charset="0"/>
              </a:rPr>
              <a:t>NCBS</a:t>
            </a:r>
            <a:br>
              <a:rPr lang="fr-FR" sz="1100" dirty="0">
                <a:latin typeface="Arial" panose="020B0604020202020204" pitchFamily="34" charset="0"/>
                <a:cs typeface="Arial" panose="020B0604020202020204" pitchFamily="34" charset="0"/>
              </a:rPr>
            </a:br>
            <a:r>
              <a:rPr lang="fr-FR" sz="1050" dirty="0">
                <a:latin typeface="Arial" panose="020B0604020202020204" pitchFamily="34" charset="0"/>
                <a:cs typeface="Arial" panose="020B0604020202020204" pitchFamily="34" charset="0"/>
              </a:rPr>
              <a:t> (Survey)</a:t>
            </a:r>
            <a:endParaRPr lang="fr-FR" sz="1100" dirty="0">
              <a:latin typeface="Arial" panose="020B0604020202020204" pitchFamily="34" charset="0"/>
              <a:cs typeface="Arial" panose="020B0604020202020204" pitchFamily="34" charset="0"/>
            </a:endParaRPr>
          </a:p>
        </p:txBody>
      </p:sp>
      <p:sp>
        <p:nvSpPr>
          <p:cNvPr id="4" name="Rectangle : coins arrondis 3">
            <a:extLst>
              <a:ext uri="{FF2B5EF4-FFF2-40B4-BE49-F238E27FC236}">
                <a16:creationId xmlns:a16="http://schemas.microsoft.com/office/drawing/2014/main" id="{179D2DD0-31DE-56E7-85F0-93A57451545C}"/>
              </a:ext>
            </a:extLst>
          </p:cNvPr>
          <p:cNvSpPr/>
          <p:nvPr/>
        </p:nvSpPr>
        <p:spPr>
          <a:xfrm>
            <a:off x="5002161" y="2101849"/>
            <a:ext cx="1048548" cy="83451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rial" panose="020B0604020202020204" pitchFamily="34" charset="0"/>
                <a:cs typeface="Arial" panose="020B0604020202020204" pitchFamily="34" charset="0"/>
              </a:rPr>
              <a:t>BASE CLIENT</a:t>
            </a:r>
            <a:br>
              <a:rPr lang="fr-FR" sz="1100" dirty="0">
                <a:latin typeface="Arial" panose="020B0604020202020204" pitchFamily="34" charset="0"/>
                <a:cs typeface="Arial" panose="020B0604020202020204" pitchFamily="34" charset="0"/>
              </a:rPr>
            </a:br>
            <a:r>
              <a:rPr lang="fr-FR" sz="1000" dirty="0">
                <a:latin typeface="Arial" panose="020B0604020202020204" pitchFamily="34" charset="0"/>
                <a:cs typeface="Arial" panose="020B0604020202020204" pitchFamily="34" charset="0"/>
              </a:rPr>
              <a:t> (100 Clients)</a:t>
            </a:r>
            <a:endParaRPr lang="fr-FR" sz="1100" dirty="0">
              <a:latin typeface="Arial" panose="020B0604020202020204" pitchFamily="34" charset="0"/>
              <a:cs typeface="Arial" panose="020B0604020202020204" pitchFamily="34" charset="0"/>
            </a:endParaRPr>
          </a:p>
        </p:txBody>
      </p:sp>
      <p:cxnSp>
        <p:nvCxnSpPr>
          <p:cNvPr id="8" name="Connecteur droit avec flèche 7">
            <a:extLst>
              <a:ext uri="{FF2B5EF4-FFF2-40B4-BE49-F238E27FC236}">
                <a16:creationId xmlns:a16="http://schemas.microsoft.com/office/drawing/2014/main" id="{15533976-8526-B4E4-0A75-B62DA077B836}"/>
              </a:ext>
            </a:extLst>
          </p:cNvPr>
          <p:cNvCxnSpPr/>
          <p:nvPr/>
        </p:nvCxnSpPr>
        <p:spPr>
          <a:xfrm>
            <a:off x="3359150" y="3162300"/>
            <a:ext cx="2026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FB78533D-FE67-D157-5214-A66E8F33B91C}"/>
              </a:ext>
            </a:extLst>
          </p:cNvPr>
          <p:cNvSpPr txBox="1"/>
          <p:nvPr/>
        </p:nvSpPr>
        <p:spPr>
          <a:xfrm>
            <a:off x="1870031" y="3263573"/>
            <a:ext cx="8182064" cy="261610"/>
          </a:xfrm>
          <a:prstGeom prst="rect">
            <a:avLst/>
          </a:prstGeom>
          <a:noFill/>
        </p:spPr>
        <p:txBody>
          <a:bodyPr wrap="square">
            <a:spAutoFit/>
          </a:bodyPr>
          <a:lstStyle/>
          <a:p>
            <a:pPr algn="just"/>
            <a:r>
              <a:rPr lang="en-US" sz="1100" i="0" dirty="0">
                <a:effectLst/>
                <a:latin typeface="Arial" panose="020B0604020202020204" pitchFamily="34" charset="0"/>
                <a:cs typeface="Arial" panose="020B0604020202020204" pitchFamily="34" charset="0"/>
              </a:rPr>
              <a:t>How the uncertaint</a:t>
            </a:r>
            <a:r>
              <a:rPr lang="en-US" sz="1100" dirty="0">
                <a:latin typeface="Arial" panose="020B0604020202020204" pitchFamily="34" charset="0"/>
                <a:cs typeface="Arial" panose="020B0604020202020204" pitchFamily="34" charset="0"/>
              </a:rPr>
              <a:t>y of the NCBS represents the uncertainty on the Base Client ?</a:t>
            </a:r>
            <a:endParaRPr lang="en-US" sz="110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43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dirty="0">
                <a:effectLst/>
                <a:latin typeface="Arial" panose="020B0604020202020204" pitchFamily="34" charset="0"/>
                <a:cs typeface="Arial" panose="020B0604020202020204" pitchFamily="34" charset="0"/>
              </a:rPr>
              <a:t>Table: Confidence Interval for the mean on total public</a:t>
            </a:r>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89129CC-1AA1-F13B-0E4A-38BA055044CD}"/>
              </a:ext>
            </a:extLst>
          </p:cNvPr>
          <p:cNvSpPr/>
          <p:nvPr/>
        </p:nvSpPr>
        <p:spPr>
          <a:xfrm>
            <a:off x="1753984" y="2704667"/>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42FE2F3B-C96E-4019-BFA6-5A827E0BCDBA}"/>
              </a:ext>
            </a:extLst>
          </p:cNvPr>
          <p:cNvSpPr/>
          <p:nvPr/>
        </p:nvSpPr>
        <p:spPr>
          <a:xfrm>
            <a:off x="4592171" y="4360080"/>
            <a:ext cx="685800"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1EB02AFA-CE28-12A4-C39B-24569A6646F6}"/>
              </a:ext>
            </a:extLst>
          </p:cNvPr>
          <p:cNvSpPr/>
          <p:nvPr/>
        </p:nvSpPr>
        <p:spPr>
          <a:xfrm>
            <a:off x="3669984" y="1834480"/>
            <a:ext cx="1971413" cy="1174458"/>
          </a:xfrm>
          <a:prstGeom prst="ellipse">
            <a:avLst/>
          </a:prstGeom>
          <a:solidFill>
            <a:srgbClr val="92D050"/>
          </a:solidFill>
          <a:ln>
            <a:noFill/>
          </a:ln>
          <a:effectLst>
            <a:outerShdw blurRad="50800" dist="38100" dir="5400000" algn="t"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REGRESSION</a:t>
            </a:r>
          </a:p>
          <a:p>
            <a:pPr algn="ctr"/>
            <a:r>
              <a:rPr lang="fr-FR" dirty="0">
                <a:latin typeface="Arial" panose="020B0604020202020204" pitchFamily="34" charset="0"/>
                <a:cs typeface="Arial" panose="020B0604020202020204" pitchFamily="34" charset="0"/>
              </a:rPr>
              <a:t>MODEL</a:t>
            </a:r>
          </a:p>
        </p:txBody>
      </p:sp>
      <p:cxnSp>
        <p:nvCxnSpPr>
          <p:cNvPr id="15" name="Connecteur droit avec flèche 14">
            <a:extLst>
              <a:ext uri="{FF2B5EF4-FFF2-40B4-BE49-F238E27FC236}">
                <a16:creationId xmlns:a16="http://schemas.microsoft.com/office/drawing/2014/main" id="{64FD87F7-55F9-84C7-0FD4-F40BE5732556}"/>
              </a:ext>
            </a:extLst>
          </p:cNvPr>
          <p:cNvCxnSpPr>
            <a:cxnSpLocks/>
            <a:endCxn id="4" idx="2"/>
          </p:cNvCxnSpPr>
          <p:nvPr/>
        </p:nvCxnSpPr>
        <p:spPr>
          <a:xfrm>
            <a:off x="3307128" y="2421709"/>
            <a:ext cx="3628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BA73A110-1736-4EDF-3C54-DA9758E948E8}"/>
              </a:ext>
            </a:extLst>
          </p:cNvPr>
          <p:cNvCxnSpPr>
            <a:cxnSpLocks/>
            <a:stCxn id="4" idx="6"/>
            <a:endCxn id="19" idx="1"/>
          </p:cNvCxnSpPr>
          <p:nvPr/>
        </p:nvCxnSpPr>
        <p:spPr>
          <a:xfrm>
            <a:off x="5641397" y="2421709"/>
            <a:ext cx="2327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0DDE3EF-9A72-D89A-6714-3EC5FE63F98A}"/>
              </a:ext>
            </a:extLst>
          </p:cNvPr>
          <p:cNvSpPr txBox="1"/>
          <p:nvPr/>
        </p:nvSpPr>
        <p:spPr>
          <a:xfrm>
            <a:off x="5874189" y="2271668"/>
            <a:ext cx="1599915" cy="300082"/>
          </a:xfrm>
          <a:prstGeom prst="rect">
            <a:avLst/>
          </a:prstGeom>
          <a:solidFill>
            <a:srgbClr val="BCE292"/>
          </a:solidFill>
          <a:ln>
            <a:solidFill>
              <a:schemeClr val="tx1"/>
            </a:solidFill>
          </a:ln>
        </p:spPr>
        <p:txBody>
          <a:bodyPr wrap="square" rtlCol="0">
            <a:spAutoFit/>
          </a:bodyPr>
          <a:lstStyle/>
          <a:p>
            <a:pPr algn="ctr"/>
            <a:r>
              <a:rPr lang="fr-FR" b="1" dirty="0" err="1">
                <a:latin typeface="Arial" panose="020B0604020202020204" pitchFamily="34" charset="0"/>
                <a:cs typeface="Arial" panose="020B0604020202020204" pitchFamily="34" charset="0"/>
              </a:rPr>
              <a:t>Vmoy</a:t>
            </a:r>
            <a:r>
              <a:rPr lang="fr-FR" dirty="0">
                <a:latin typeface="Arial" panose="020B0604020202020204" pitchFamily="34" charset="0"/>
                <a:cs typeface="Arial" panose="020B0604020202020204" pitchFamily="34" charset="0"/>
              </a:rPr>
              <a:t> = f(V,R,A)</a:t>
            </a:r>
          </a:p>
        </p:txBody>
      </p:sp>
      <p:sp>
        <p:nvSpPr>
          <p:cNvPr id="21" name="ZoneTexte 20">
            <a:extLst>
              <a:ext uri="{FF2B5EF4-FFF2-40B4-BE49-F238E27FC236}">
                <a16:creationId xmlns:a16="http://schemas.microsoft.com/office/drawing/2014/main" id="{EC0F1D38-3702-D5BB-4E05-EBFF48378721}"/>
              </a:ext>
            </a:extLst>
          </p:cNvPr>
          <p:cNvSpPr txBox="1"/>
          <p:nvPr/>
        </p:nvSpPr>
        <p:spPr>
          <a:xfrm>
            <a:off x="1443592" y="2271668"/>
            <a:ext cx="684803" cy="300082"/>
          </a:xfrm>
          <a:prstGeom prst="rect">
            <a:avLst/>
          </a:prstGeom>
          <a:noFill/>
        </p:spPr>
        <p:txBody>
          <a:bodyPr wrap="none" rtlCol="0">
            <a:spAutoFit/>
          </a:bodyPr>
          <a:lstStyle/>
          <a:p>
            <a:r>
              <a:rPr lang="fr-FR" dirty="0" err="1">
                <a:solidFill>
                  <a:srgbClr val="92D050"/>
                </a:solidFill>
                <a:latin typeface="Arial" panose="020B0604020202020204" pitchFamily="34" charset="0"/>
                <a:cs typeface="Arial" panose="020B0604020202020204" pitchFamily="34" charset="0"/>
              </a:rPr>
              <a:t>Step</a:t>
            </a:r>
            <a:r>
              <a:rPr lang="fr-FR" dirty="0">
                <a:solidFill>
                  <a:srgbClr val="92D050"/>
                </a:solidFill>
                <a:latin typeface="Arial" panose="020B0604020202020204" pitchFamily="34" charset="0"/>
                <a:cs typeface="Arial" panose="020B0604020202020204" pitchFamily="34" charset="0"/>
              </a:rPr>
              <a:t> 1</a:t>
            </a:r>
          </a:p>
        </p:txBody>
      </p:sp>
      <p:sp>
        <p:nvSpPr>
          <p:cNvPr id="23" name="ZoneTexte 22">
            <a:extLst>
              <a:ext uri="{FF2B5EF4-FFF2-40B4-BE49-F238E27FC236}">
                <a16:creationId xmlns:a16="http://schemas.microsoft.com/office/drawing/2014/main" id="{C4734D3A-8CD6-2CCB-F8CA-C6F80563B1D4}"/>
              </a:ext>
            </a:extLst>
          </p:cNvPr>
          <p:cNvSpPr txBox="1"/>
          <p:nvPr/>
        </p:nvSpPr>
        <p:spPr>
          <a:xfrm>
            <a:off x="2136815" y="1701556"/>
            <a:ext cx="1309974" cy="307777"/>
          </a:xfrm>
          <a:prstGeom prst="rect">
            <a:avLst/>
          </a:prstGeom>
          <a:noFill/>
        </p:spPr>
        <p:txBody>
          <a:bodyPr wrap="none" rtlCol="0">
            <a:spAutoFit/>
          </a:bodyPr>
          <a:lstStyle/>
          <a:p>
            <a:r>
              <a:rPr lang="fr-FR" sz="1400" b="1" dirty="0">
                <a:solidFill>
                  <a:srgbClr val="92D050"/>
                </a:solidFill>
                <a:latin typeface="Arial" panose="020B0604020202020204" pitchFamily="34" charset="0"/>
                <a:cs typeface="Arial" panose="020B0604020202020204" pitchFamily="34" charset="0"/>
              </a:rPr>
              <a:t>Base CLIENT</a:t>
            </a:r>
            <a:endParaRPr lang="fr-FR" sz="1400" dirty="0">
              <a:solidFill>
                <a:srgbClr val="92D050"/>
              </a:solidFill>
              <a:latin typeface="Arial" panose="020B0604020202020204" pitchFamily="34" charset="0"/>
              <a:cs typeface="Arial" panose="020B0604020202020204" pitchFamily="34" charset="0"/>
            </a:endParaRPr>
          </a:p>
        </p:txBody>
      </p:sp>
      <p:graphicFrame>
        <p:nvGraphicFramePr>
          <p:cNvPr id="39" name="Tableau 38">
            <a:extLst>
              <a:ext uri="{FF2B5EF4-FFF2-40B4-BE49-F238E27FC236}">
                <a16:creationId xmlns:a16="http://schemas.microsoft.com/office/drawing/2014/main" id="{307800C9-C952-A191-1DEF-16A1C2826681}"/>
              </a:ext>
            </a:extLst>
          </p:cNvPr>
          <p:cNvGraphicFramePr>
            <a:graphicFrameLocks noGrp="1"/>
          </p:cNvGraphicFramePr>
          <p:nvPr>
            <p:extLst>
              <p:ext uri="{D42A27DB-BD31-4B8C-83A1-F6EECF244321}">
                <p14:modId xmlns:p14="http://schemas.microsoft.com/office/powerpoint/2010/main" val="4131402771"/>
              </p:ext>
            </p:extLst>
          </p:nvPr>
        </p:nvGraphicFramePr>
        <p:xfrm>
          <a:off x="1730500" y="3734822"/>
          <a:ext cx="5869940" cy="882015"/>
        </p:xfrm>
        <a:graphic>
          <a:graphicData uri="http://schemas.openxmlformats.org/drawingml/2006/table">
            <a:tbl>
              <a:tblPr firstRow="1" firstCol="1" bandRow="1">
                <a:tableStyleId>{073A0DAA-6AF3-43AB-8588-CEC1D06C72B9}</a:tableStyleId>
              </a:tblPr>
              <a:tblGrid>
                <a:gridCol w="766445">
                  <a:extLst>
                    <a:ext uri="{9D8B030D-6E8A-4147-A177-3AD203B41FA5}">
                      <a16:colId xmlns:a16="http://schemas.microsoft.com/office/drawing/2014/main" val="110039148"/>
                    </a:ext>
                  </a:extLst>
                </a:gridCol>
                <a:gridCol w="3821430">
                  <a:extLst>
                    <a:ext uri="{9D8B030D-6E8A-4147-A177-3AD203B41FA5}">
                      <a16:colId xmlns:a16="http://schemas.microsoft.com/office/drawing/2014/main" val="3779715304"/>
                    </a:ext>
                  </a:extLst>
                </a:gridCol>
                <a:gridCol w="1282065">
                  <a:extLst>
                    <a:ext uri="{9D8B030D-6E8A-4147-A177-3AD203B41FA5}">
                      <a16:colId xmlns:a16="http://schemas.microsoft.com/office/drawing/2014/main" val="2928828559"/>
                    </a:ext>
                  </a:extLst>
                </a:gridCol>
              </a:tblGrid>
              <a:tr h="0">
                <a:tc>
                  <a:txBody>
                    <a:bodyPr/>
                    <a:lstStyle/>
                    <a:p>
                      <a:pPr algn="ctr">
                        <a:lnSpc>
                          <a:spcPct val="115000"/>
                        </a:lnSpc>
                      </a:pPr>
                      <a:r>
                        <a:rPr lang="en-US" sz="1100" kern="100">
                          <a:effectLst/>
                          <a:latin typeface="Arial" panose="020B0604020202020204" pitchFamily="34" charset="0"/>
                          <a:cs typeface="Arial" panose="020B0604020202020204" pitchFamily="34" charset="0"/>
                        </a:rPr>
                        <a:t>Features</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a:effectLst/>
                          <a:latin typeface="Arial" panose="020B0604020202020204" pitchFamily="34" charset="0"/>
                          <a:cs typeface="Arial" panose="020B0604020202020204" pitchFamily="34" charset="0"/>
                        </a:rPr>
                        <a:t>Specification</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a:effectLst/>
                          <a:latin typeface="Arial" panose="020B0604020202020204" pitchFamily="34" charset="0"/>
                          <a:cs typeface="Arial" panose="020B0604020202020204" pitchFamily="34" charset="0"/>
                        </a:rPr>
                        <a:t>Type</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21744059"/>
                  </a:ext>
                </a:extLst>
              </a:tr>
              <a:tr h="0">
                <a:tc>
                  <a:txBody>
                    <a:bodyPr/>
                    <a:lstStyle/>
                    <a:p>
                      <a:pPr algn="ctr">
                        <a:lnSpc>
                          <a:spcPct val="115000"/>
                        </a:lnSpc>
                      </a:pPr>
                      <a:r>
                        <a:rPr lang="en-US" sz="1100" kern="100">
                          <a:effectLst/>
                          <a:latin typeface="Arial" panose="020B0604020202020204" pitchFamily="34" charset="0"/>
                          <a:cs typeface="Arial" panose="020B0604020202020204" pitchFamily="34" charset="0"/>
                        </a:rPr>
                        <a:t>Vmoy</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a:effectLst/>
                          <a:latin typeface="Arial" panose="020B0604020202020204" pitchFamily="34" charset="0"/>
                          <a:cs typeface="Arial" panose="020B0604020202020204" pitchFamily="34" charset="0"/>
                        </a:rPr>
                        <a:t>Mean Speed</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a:effectLst/>
                          <a:latin typeface="Arial" panose="020B0604020202020204" pitchFamily="34" charset="0"/>
                          <a:cs typeface="Arial" panose="020B0604020202020204" pitchFamily="34" charset="0"/>
                        </a:rPr>
                        <a:t>Response</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263356835"/>
                  </a:ext>
                </a:extLst>
              </a:tr>
              <a:tr h="0">
                <a:tc>
                  <a:txBody>
                    <a:bodyPr/>
                    <a:lstStyle/>
                    <a:p>
                      <a:pPr algn="ctr">
                        <a:lnSpc>
                          <a:spcPct val="115000"/>
                        </a:lnSpc>
                      </a:pPr>
                      <a:r>
                        <a:rPr lang="en-US" sz="1100" kern="100">
                          <a:effectLst/>
                          <a:latin typeface="Arial" panose="020B0604020202020204" pitchFamily="34" charset="0"/>
                          <a:cs typeface="Arial" panose="020B0604020202020204" pitchFamily="34" charset="0"/>
                        </a:rPr>
                        <a:t>V</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a:effectLst/>
                          <a:latin typeface="Arial" panose="020B0604020202020204" pitchFamily="34" charset="0"/>
                          <a:cs typeface="Arial" panose="020B0604020202020204" pitchFamily="34" charset="0"/>
                        </a:rPr>
                        <a:t>(Distance traveled in the City / Total Distance)*100</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a:effectLst/>
                          <a:latin typeface="Arial" panose="020B0604020202020204" pitchFamily="34" charset="0"/>
                          <a:cs typeface="Arial" panose="020B0604020202020204" pitchFamily="34" charset="0"/>
                        </a:rPr>
                        <a:t>Explanatory</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95163087"/>
                  </a:ext>
                </a:extLst>
              </a:tr>
              <a:tr h="0">
                <a:tc>
                  <a:txBody>
                    <a:bodyPr/>
                    <a:lstStyle/>
                    <a:p>
                      <a:pPr algn="ctr">
                        <a:lnSpc>
                          <a:spcPct val="115000"/>
                        </a:lnSpc>
                      </a:pPr>
                      <a:r>
                        <a:rPr lang="en-US" sz="1100" kern="100">
                          <a:effectLst/>
                          <a:latin typeface="Arial" panose="020B0604020202020204" pitchFamily="34" charset="0"/>
                          <a:cs typeface="Arial" panose="020B0604020202020204" pitchFamily="34" charset="0"/>
                        </a:rPr>
                        <a:t>R</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a:effectLst/>
                          <a:latin typeface="Arial" panose="020B0604020202020204" pitchFamily="34" charset="0"/>
                          <a:cs typeface="Arial" panose="020B0604020202020204" pitchFamily="34" charset="0"/>
                        </a:rPr>
                        <a:t>(Distance traveled on Route / Total Distance)*100</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a:effectLst/>
                          <a:latin typeface="Arial" panose="020B0604020202020204" pitchFamily="34" charset="0"/>
                          <a:cs typeface="Arial" panose="020B0604020202020204" pitchFamily="34" charset="0"/>
                        </a:rPr>
                        <a:t>Explanatory</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6178639"/>
                  </a:ext>
                </a:extLst>
              </a:tr>
              <a:tr h="0">
                <a:tc>
                  <a:txBody>
                    <a:bodyPr/>
                    <a:lstStyle/>
                    <a:p>
                      <a:pPr algn="ctr">
                        <a:lnSpc>
                          <a:spcPct val="115000"/>
                        </a:lnSpc>
                      </a:pPr>
                      <a:r>
                        <a:rPr lang="en-US" sz="1100" kern="100">
                          <a:effectLst/>
                          <a:latin typeface="Arial" panose="020B0604020202020204" pitchFamily="34" charset="0"/>
                          <a:cs typeface="Arial" panose="020B0604020202020204" pitchFamily="34" charset="0"/>
                        </a:rPr>
                        <a:t>A</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a:effectLst/>
                          <a:latin typeface="Arial" panose="020B0604020202020204" pitchFamily="34" charset="0"/>
                          <a:cs typeface="Arial" panose="020B0604020202020204" pitchFamily="34" charset="0"/>
                        </a:rPr>
                        <a:t>(Distance traveled on Highway / Total Distance)*100</a:t>
                      </a:r>
                      <a:endParaRPr lang="fr-FR" sz="11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pPr>
                      <a:r>
                        <a:rPr lang="en-US" sz="1100" kern="100" dirty="0">
                          <a:effectLst/>
                          <a:latin typeface="Arial" panose="020B0604020202020204" pitchFamily="34" charset="0"/>
                          <a:cs typeface="Arial" panose="020B0604020202020204" pitchFamily="34" charset="0"/>
                        </a:rPr>
                        <a:t>Explanatory</a:t>
                      </a:r>
                      <a:endParaRPr lang="fr-FR" sz="1100" kern="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726614502"/>
                  </a:ext>
                </a:extLst>
              </a:tr>
            </a:tbl>
          </a:graphicData>
        </a:graphic>
      </p:graphicFrame>
      <p:sp>
        <p:nvSpPr>
          <p:cNvPr id="2" name="ZoneTexte 1">
            <a:extLst>
              <a:ext uri="{FF2B5EF4-FFF2-40B4-BE49-F238E27FC236}">
                <a16:creationId xmlns:a16="http://schemas.microsoft.com/office/drawing/2014/main" id="{A550FABF-303C-1157-2E93-DEC86B8D2ED7}"/>
              </a:ext>
            </a:extLst>
          </p:cNvPr>
          <p:cNvSpPr txBox="1"/>
          <p:nvPr/>
        </p:nvSpPr>
        <p:spPr>
          <a:xfrm>
            <a:off x="3760091" y="4604505"/>
            <a:ext cx="1810757" cy="200055"/>
          </a:xfrm>
          <a:prstGeom prst="rect">
            <a:avLst/>
          </a:prstGeom>
          <a:noFill/>
        </p:spPr>
        <p:txBody>
          <a:bodyPr wrap="square">
            <a:spAutoFit/>
          </a:bodyPr>
          <a:lstStyle/>
          <a:p>
            <a:pPr algn="just"/>
            <a:r>
              <a:rPr lang="en-US" sz="700" i="0" dirty="0">
                <a:effectLst/>
                <a:latin typeface="Arial" panose="020B0604020202020204" pitchFamily="34" charset="0"/>
                <a:cs typeface="Arial" panose="020B0604020202020204" pitchFamily="34" charset="0"/>
              </a:rPr>
              <a:t>Table: Features for the Regression</a:t>
            </a:r>
          </a:p>
        </p:txBody>
      </p:sp>
      <p:sp>
        <p:nvSpPr>
          <p:cNvPr id="3" name="Rectangle 2">
            <a:extLst>
              <a:ext uri="{FF2B5EF4-FFF2-40B4-BE49-F238E27FC236}">
                <a16:creationId xmlns:a16="http://schemas.microsoft.com/office/drawing/2014/main" id="{7D377A0E-4CA3-B1E8-1B81-9DB73F0DD2C1}"/>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pied de page 2">
            <a:extLst>
              <a:ext uri="{FF2B5EF4-FFF2-40B4-BE49-F238E27FC236}">
                <a16:creationId xmlns:a16="http://schemas.microsoft.com/office/drawing/2014/main" id="{FCE38688-34AE-3C4E-4C55-3FA9FB1D8AE1}"/>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20" name="Espace réservé du numéro de diapositive 19">
            <a:extLst>
              <a:ext uri="{FF2B5EF4-FFF2-40B4-BE49-F238E27FC236}">
                <a16:creationId xmlns:a16="http://schemas.microsoft.com/office/drawing/2014/main" id="{BE69E64E-05EA-850E-D39C-7557ED8642E6}"/>
              </a:ext>
            </a:extLst>
          </p:cNvPr>
          <p:cNvSpPr>
            <a:spLocks noGrp="1"/>
          </p:cNvSpPr>
          <p:nvPr>
            <p:ph type="sldNum" sz="quarter" idx="12"/>
          </p:nvPr>
        </p:nvSpPr>
        <p:spPr/>
        <p:txBody>
          <a:bodyPr/>
          <a:lstStyle/>
          <a:p>
            <a:fld id="{914D05D1-80DD-4F3B-9820-7235810BE0FD}" type="slidenum">
              <a:rPr lang="en-US" noProof="0" smtClean="0"/>
              <a:pPr/>
              <a:t>39</a:t>
            </a:fld>
            <a:endParaRPr lang="en-US" noProof="0" dirty="0"/>
          </a:p>
        </p:txBody>
      </p:sp>
      <p:grpSp>
        <p:nvGrpSpPr>
          <p:cNvPr id="22" name="Groupe 21">
            <a:extLst>
              <a:ext uri="{FF2B5EF4-FFF2-40B4-BE49-F238E27FC236}">
                <a16:creationId xmlns:a16="http://schemas.microsoft.com/office/drawing/2014/main" id="{9F7DC59F-15ED-3AEC-F5E7-28A5EDBFC103}"/>
              </a:ext>
            </a:extLst>
          </p:cNvPr>
          <p:cNvGrpSpPr/>
          <p:nvPr/>
        </p:nvGrpSpPr>
        <p:grpSpPr>
          <a:xfrm>
            <a:off x="5859921" y="180960"/>
            <a:ext cx="1184302" cy="384366"/>
            <a:chOff x="3246242" y="2984594"/>
            <a:chExt cx="2802005" cy="972366"/>
          </a:xfrm>
        </p:grpSpPr>
        <p:pic>
          <p:nvPicPr>
            <p:cNvPr id="24" name="Picture 2">
              <a:extLst>
                <a:ext uri="{FF2B5EF4-FFF2-40B4-BE49-F238E27FC236}">
                  <a16:creationId xmlns:a16="http://schemas.microsoft.com/office/drawing/2014/main" id="{5155E770-724A-FCC8-AD8F-A8D1C2595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Ampere Logo PNG Vectors Free Download">
              <a:extLst>
                <a:ext uri="{FF2B5EF4-FFF2-40B4-BE49-F238E27FC236}">
                  <a16:creationId xmlns:a16="http://schemas.microsoft.com/office/drawing/2014/main" id="{04277CC6-088A-6871-B542-F33C5BF70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eur droit 25">
              <a:extLst>
                <a:ext uri="{FF2B5EF4-FFF2-40B4-BE49-F238E27FC236}">
                  <a16:creationId xmlns:a16="http://schemas.microsoft.com/office/drawing/2014/main" id="{39A0E6FA-99B5-A4D1-0890-2218BB26A810}"/>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Rectangle : coins arrondis 27">
            <a:extLst>
              <a:ext uri="{FF2B5EF4-FFF2-40B4-BE49-F238E27FC236}">
                <a16:creationId xmlns:a16="http://schemas.microsoft.com/office/drawing/2014/main" id="{FD85ACF1-4595-D0CF-C7B1-73CD7286C3A7}"/>
              </a:ext>
            </a:extLst>
          </p:cNvPr>
          <p:cNvSpPr/>
          <p:nvPr/>
        </p:nvSpPr>
        <p:spPr>
          <a:xfrm>
            <a:off x="2252777" y="2031954"/>
            <a:ext cx="1048548" cy="83451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rial" panose="020B0604020202020204" pitchFamily="34" charset="0"/>
                <a:cs typeface="Arial" panose="020B0604020202020204" pitchFamily="34" charset="0"/>
              </a:rPr>
              <a:t>BASE CLIENT</a:t>
            </a:r>
            <a:br>
              <a:rPr lang="fr-FR" sz="1100" dirty="0">
                <a:latin typeface="Arial" panose="020B0604020202020204" pitchFamily="34" charset="0"/>
                <a:cs typeface="Arial" panose="020B0604020202020204" pitchFamily="34" charset="0"/>
              </a:rPr>
            </a:br>
            <a:r>
              <a:rPr lang="fr-FR" sz="1000" dirty="0">
                <a:latin typeface="Arial" panose="020B0604020202020204" pitchFamily="34" charset="0"/>
                <a:cs typeface="Arial" panose="020B0604020202020204" pitchFamily="34" charset="0"/>
              </a:rPr>
              <a:t> (100 Clients)</a:t>
            </a:r>
            <a:endParaRPr lang="fr-FR" sz="1100" dirty="0">
              <a:latin typeface="Arial" panose="020B0604020202020204" pitchFamily="34" charset="0"/>
              <a:cs typeface="Arial" panose="020B0604020202020204" pitchFamily="34" charset="0"/>
            </a:endParaRPr>
          </a:p>
        </p:txBody>
      </p:sp>
      <p:sp>
        <p:nvSpPr>
          <p:cNvPr id="29" name="ZoneTexte 28">
            <a:extLst>
              <a:ext uri="{FF2B5EF4-FFF2-40B4-BE49-F238E27FC236}">
                <a16:creationId xmlns:a16="http://schemas.microsoft.com/office/drawing/2014/main" id="{8A10E3E5-40BC-4336-AD61-9BAD568EDC00}"/>
              </a:ext>
            </a:extLst>
          </p:cNvPr>
          <p:cNvSpPr txBox="1"/>
          <p:nvPr/>
        </p:nvSpPr>
        <p:spPr>
          <a:xfrm>
            <a:off x="2287173" y="2889094"/>
            <a:ext cx="979755" cy="215444"/>
          </a:xfrm>
          <a:prstGeom prst="rect">
            <a:avLst/>
          </a:prstGeom>
          <a:noFill/>
        </p:spPr>
        <p:txBody>
          <a:bodyPr wrap="none" rtlCol="0">
            <a:spAutoFit/>
          </a:bodyPr>
          <a:lstStyle/>
          <a:p>
            <a:r>
              <a:rPr lang="fr-FR" sz="800" b="1" dirty="0">
                <a:solidFill>
                  <a:srgbClr val="92D050"/>
                </a:solidFill>
                <a:latin typeface="Arial" panose="020B0604020202020204" pitchFamily="34" charset="0"/>
                <a:cs typeface="Arial" panose="020B0604020202020204" pitchFamily="34" charset="0"/>
              </a:rPr>
              <a:t>V,R,A and </a:t>
            </a:r>
            <a:r>
              <a:rPr lang="fr-FR" sz="800" b="1" dirty="0" err="1">
                <a:solidFill>
                  <a:srgbClr val="92D050"/>
                </a:solidFill>
                <a:latin typeface="Arial" panose="020B0604020202020204" pitchFamily="34" charset="0"/>
                <a:cs typeface="Arial" panose="020B0604020202020204" pitchFamily="34" charset="0"/>
              </a:rPr>
              <a:t>Vmoy</a:t>
            </a:r>
            <a:endParaRPr lang="fr-FR" sz="800" dirty="0">
              <a:solidFill>
                <a:srgbClr val="92D050"/>
              </a:solidFill>
              <a:latin typeface="Arial" panose="020B0604020202020204" pitchFamily="34" charset="0"/>
              <a:cs typeface="Arial" panose="020B0604020202020204" pitchFamily="34" charset="0"/>
            </a:endParaRPr>
          </a:p>
        </p:txBody>
      </p:sp>
      <p:sp>
        <p:nvSpPr>
          <p:cNvPr id="30" name="Rectangle : coins arrondis 29">
            <a:extLst>
              <a:ext uri="{FF2B5EF4-FFF2-40B4-BE49-F238E27FC236}">
                <a16:creationId xmlns:a16="http://schemas.microsoft.com/office/drawing/2014/main" id="{12A06DB9-0F8A-ECEA-6710-A3BCAF3A7A28}"/>
              </a:ext>
            </a:extLst>
          </p:cNvPr>
          <p:cNvSpPr/>
          <p:nvPr/>
        </p:nvSpPr>
        <p:spPr>
          <a:xfrm>
            <a:off x="6214907" y="655748"/>
            <a:ext cx="1023351" cy="8345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rial" panose="020B0604020202020204" pitchFamily="34" charset="0"/>
                <a:cs typeface="Arial" panose="020B0604020202020204" pitchFamily="34" charset="0"/>
              </a:rPr>
              <a:t>NCBS</a:t>
            </a:r>
            <a:br>
              <a:rPr lang="fr-FR" sz="1100" dirty="0">
                <a:latin typeface="Arial" panose="020B0604020202020204" pitchFamily="34" charset="0"/>
                <a:cs typeface="Arial" panose="020B0604020202020204" pitchFamily="34" charset="0"/>
              </a:rPr>
            </a:br>
            <a:r>
              <a:rPr lang="fr-FR" sz="1050" dirty="0">
                <a:latin typeface="Arial" panose="020B0604020202020204" pitchFamily="34" charset="0"/>
                <a:cs typeface="Arial" panose="020B0604020202020204" pitchFamily="34" charset="0"/>
              </a:rPr>
              <a:t> (Survey)</a:t>
            </a:r>
            <a:endParaRPr lang="fr-FR"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893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RENAULT </a:t>
            </a:r>
            <a:r>
              <a:rPr lang="en-US" sz="2400"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GROUP</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err="1">
                <a:solidFill>
                  <a:schemeClr val="bg1"/>
                </a:solidFill>
                <a:latin typeface="Arial" panose="020B0604020202020204" pitchFamily="34" charset="0"/>
                <a:cs typeface="Arial" panose="020B0604020202020204" pitchFamily="34" charset="0"/>
              </a:rPr>
              <a:t>Company</a:t>
            </a:r>
            <a:r>
              <a:rPr lang="fr-FR" dirty="0">
                <a:solidFill>
                  <a:schemeClr val="bg1"/>
                </a:solidFill>
                <a:latin typeface="Arial" panose="020B0604020202020204" pitchFamily="34" charset="0"/>
                <a:cs typeface="Arial" panose="020B0604020202020204" pitchFamily="34" charset="0"/>
              </a:rPr>
              <a:t> </a:t>
            </a:r>
            <a:r>
              <a:rPr lang="fr-FR" dirty="0" err="1">
                <a:solidFill>
                  <a:schemeClr val="bg1"/>
                </a:solidFill>
                <a:latin typeface="Arial" panose="020B0604020202020204" pitchFamily="34" charset="0"/>
                <a:cs typeface="Arial" panose="020B0604020202020204" pitchFamily="34" charset="0"/>
              </a:rPr>
              <a:t>overview</a:t>
            </a:r>
            <a:endParaRPr lang="fr-FR" dirty="0">
              <a:solidFill>
                <a:schemeClr val="bg1"/>
              </a:solidFill>
              <a:latin typeface="Arial" panose="020B0604020202020204" pitchFamily="34" charset="0"/>
              <a:cs typeface="Arial" panose="020B0604020202020204" pitchFamily="34" charset="0"/>
            </a:endParaRPr>
          </a:p>
        </p:txBody>
      </p:sp>
      <p:cxnSp>
        <p:nvCxnSpPr>
          <p:cNvPr id="30" name="Connecteur droit 29">
            <a:extLst>
              <a:ext uri="{FF2B5EF4-FFF2-40B4-BE49-F238E27FC236}">
                <a16:creationId xmlns:a16="http://schemas.microsoft.com/office/drawing/2014/main" id="{28719764-B095-C559-1D7D-9D8735365E12}"/>
              </a:ext>
            </a:extLst>
          </p:cNvPr>
          <p:cNvCxnSpPr>
            <a:cxnSpLocks/>
          </p:cNvCxnSpPr>
          <p:nvPr/>
        </p:nvCxnSpPr>
        <p:spPr>
          <a:xfrm>
            <a:off x="2886696" y="589448"/>
            <a:ext cx="0" cy="4554052"/>
          </a:xfrm>
          <a:prstGeom prst="line">
            <a:avLst/>
          </a:prstGeom>
        </p:spPr>
        <p:style>
          <a:lnRef idx="1">
            <a:schemeClr val="dk1"/>
          </a:lnRef>
          <a:fillRef idx="0">
            <a:schemeClr val="dk1"/>
          </a:fillRef>
          <a:effectRef idx="0">
            <a:schemeClr val="dk1"/>
          </a:effectRef>
          <a:fontRef idx="minor">
            <a:schemeClr val="tx1"/>
          </a:fontRef>
        </p:style>
      </p:cxnSp>
      <p:pic>
        <p:nvPicPr>
          <p:cNvPr id="1029" name="Picture 5" descr="Ampere, spécialiste véhicule électrique &amp; Software I Ampere.cars">
            <a:extLst>
              <a:ext uri="{FF2B5EF4-FFF2-40B4-BE49-F238E27FC236}">
                <a16:creationId xmlns:a16="http://schemas.microsoft.com/office/drawing/2014/main" id="{EFEF478C-F0FE-8F5B-EDBB-9C6D74895B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24" b="13220"/>
          <a:stretch/>
        </p:blipFill>
        <p:spPr bwMode="auto">
          <a:xfrm>
            <a:off x="2985810" y="508614"/>
            <a:ext cx="2713027" cy="131801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Renault Group - Présentation">
            <a:extLst>
              <a:ext uri="{FF2B5EF4-FFF2-40B4-BE49-F238E27FC236}">
                <a16:creationId xmlns:a16="http://schemas.microsoft.com/office/drawing/2014/main" id="{9B5514FE-A511-9A02-04DC-B75452747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91" y="491126"/>
            <a:ext cx="2189506" cy="1410668"/>
          </a:xfrm>
          <a:prstGeom prst="rect">
            <a:avLst/>
          </a:prstGeom>
          <a:noFill/>
          <a:extLst>
            <a:ext uri="{909E8E84-426E-40DD-AFC4-6F175D3DCCD1}">
              <a14:hiddenFill xmlns:a14="http://schemas.microsoft.com/office/drawing/2010/main">
                <a:solidFill>
                  <a:srgbClr val="FFFFFF"/>
                </a:solidFill>
              </a14:hiddenFill>
            </a:ext>
          </a:extLst>
        </p:spPr>
      </p:pic>
      <p:sp>
        <p:nvSpPr>
          <p:cNvPr id="1032" name="ZoneTexte 1031">
            <a:extLst>
              <a:ext uri="{FF2B5EF4-FFF2-40B4-BE49-F238E27FC236}">
                <a16:creationId xmlns:a16="http://schemas.microsoft.com/office/drawing/2014/main" id="{86C5FFF7-FFAD-0F1D-9DD2-66BF348BBAEE}"/>
              </a:ext>
            </a:extLst>
          </p:cNvPr>
          <p:cNvSpPr txBox="1"/>
          <p:nvPr/>
        </p:nvSpPr>
        <p:spPr>
          <a:xfrm>
            <a:off x="2976503" y="1863495"/>
            <a:ext cx="2570725" cy="2123658"/>
          </a:xfrm>
          <a:prstGeom prst="rect">
            <a:avLst/>
          </a:prstGeom>
          <a:noFill/>
        </p:spPr>
        <p:txBody>
          <a:bodyPr wrap="square">
            <a:spAutoFit/>
          </a:bodyPr>
          <a:lstStyle/>
          <a:p>
            <a:pPr marL="171450" indent="-171450" algn="just">
              <a:buFontTx/>
              <a:buChar char="-"/>
            </a:pPr>
            <a:r>
              <a:rPr lang="en-US" sz="1100" b="0" i="0" dirty="0">
                <a:effectLst/>
                <a:latin typeface="Arial" panose="020B0604020202020204" pitchFamily="34" charset="0"/>
                <a:cs typeface="Arial" panose="020B0604020202020204" pitchFamily="34" charset="0"/>
              </a:rPr>
              <a:t>Ampere Cars, a division of Renault, focuses on 100% electric vehicle development.</a:t>
            </a:r>
          </a:p>
          <a:p>
            <a:pPr algn="just"/>
            <a:endParaRPr lang="en-US" sz="1100" b="0" i="0" dirty="0">
              <a:effectLst/>
              <a:latin typeface="Arial" panose="020B0604020202020204" pitchFamily="34" charset="0"/>
              <a:cs typeface="Arial" panose="020B0604020202020204" pitchFamily="34" charset="0"/>
            </a:endParaRPr>
          </a:p>
          <a:p>
            <a:pPr marL="171450" indent="-171450" algn="just">
              <a:buFontTx/>
              <a:buChar char="-"/>
            </a:pPr>
            <a:r>
              <a:rPr lang="en-US" sz="1100" b="0" i="0" dirty="0">
                <a:effectLst/>
                <a:latin typeface="Arial" panose="020B0604020202020204" pitchFamily="34" charset="0"/>
                <a:cs typeface="Arial" panose="020B0604020202020204" pitchFamily="34" charset="0"/>
              </a:rPr>
              <a:t>Leading innovations in electric platforms, high-density batteries, and fast charging technologies.</a:t>
            </a:r>
          </a:p>
          <a:p>
            <a:pPr algn="just"/>
            <a:endParaRPr lang="en-US" sz="1100" b="0" i="0" dirty="0">
              <a:effectLst/>
              <a:latin typeface="Arial" panose="020B0604020202020204" pitchFamily="34" charset="0"/>
              <a:cs typeface="Arial" panose="020B0604020202020204" pitchFamily="34" charset="0"/>
            </a:endParaRPr>
          </a:p>
          <a:p>
            <a:pPr marL="171450" indent="-171450" algn="just">
              <a:buFontTx/>
              <a:buChar char="-"/>
            </a:pPr>
            <a:r>
              <a:rPr lang="en-US" sz="1100" b="0" i="0" dirty="0">
                <a:effectLst/>
                <a:latin typeface="Arial" panose="020B0604020202020204" pitchFamily="34" charset="0"/>
                <a:cs typeface="Arial" panose="020B0604020202020204" pitchFamily="34" charset="0"/>
              </a:rPr>
              <a:t>Committed to sustainable production practices and enhancing user experiences with connected services.</a:t>
            </a:r>
          </a:p>
        </p:txBody>
      </p:sp>
      <p:sp>
        <p:nvSpPr>
          <p:cNvPr id="1049" name="ZoneTexte 1048">
            <a:extLst>
              <a:ext uri="{FF2B5EF4-FFF2-40B4-BE49-F238E27FC236}">
                <a16:creationId xmlns:a16="http://schemas.microsoft.com/office/drawing/2014/main" id="{3B36458D-A676-90EB-0F8D-2019BDBE89EB}"/>
              </a:ext>
            </a:extLst>
          </p:cNvPr>
          <p:cNvSpPr txBox="1"/>
          <p:nvPr/>
        </p:nvSpPr>
        <p:spPr>
          <a:xfrm>
            <a:off x="226163" y="1863495"/>
            <a:ext cx="2570725" cy="2970044"/>
          </a:xfrm>
          <a:prstGeom prst="rect">
            <a:avLst/>
          </a:prstGeom>
          <a:noFill/>
        </p:spPr>
        <p:txBody>
          <a:bodyPr wrap="square">
            <a:spAutoFit/>
          </a:bodyPr>
          <a:lstStyle>
            <a:defPPr>
              <a:defRPr lang="fr-FR"/>
            </a:defPPr>
            <a:lvl1pPr marL="171450" indent="-171450">
              <a:buFontTx/>
              <a:buChar char="-"/>
              <a:defRPr sz="1100" b="0" i="0">
                <a:effectLst/>
                <a:latin typeface="Arial" panose="020B0604020202020204" pitchFamily="34" charset="0"/>
                <a:cs typeface="Arial" panose="020B0604020202020204" pitchFamily="34" charset="0"/>
              </a:defRPr>
            </a:lvl1pPr>
          </a:lstStyle>
          <a:p>
            <a:pPr algn="just"/>
            <a:r>
              <a:rPr lang="en-US" dirty="0"/>
              <a:t>Founded in 1899 by Louis Renault and his brothers, Marcel and Fernand.</a:t>
            </a:r>
          </a:p>
          <a:p>
            <a:pPr marL="0" indent="0" algn="just">
              <a:buNone/>
            </a:pPr>
            <a:endParaRPr lang="en-US" dirty="0"/>
          </a:p>
          <a:p>
            <a:pPr algn="just"/>
            <a:r>
              <a:rPr lang="en-US" dirty="0"/>
              <a:t>Main Brands: Renault, Dacia, Alpine, and Mobilize.</a:t>
            </a:r>
          </a:p>
          <a:p>
            <a:pPr marL="0" indent="0" algn="just">
              <a:buNone/>
            </a:pPr>
            <a:endParaRPr lang="en-US" dirty="0"/>
          </a:p>
          <a:p>
            <a:pPr algn="just"/>
            <a:r>
              <a:rPr lang="en-US" dirty="0"/>
              <a:t>Renault-Nissan-Mitsubishi Alliance: Formed in 1999, one of the largest automotive alliances in the world.</a:t>
            </a:r>
          </a:p>
          <a:p>
            <a:pPr marL="0" indent="0" algn="just">
              <a:buNone/>
            </a:pPr>
            <a:endParaRPr lang="en-US" dirty="0"/>
          </a:p>
          <a:p>
            <a:pPr algn="just"/>
            <a:r>
              <a:rPr lang="en-US" dirty="0"/>
              <a:t>Operates in over 130 countries with a wide range of vehicles.</a:t>
            </a:r>
          </a:p>
          <a:p>
            <a:pPr marL="0" indent="0" algn="just">
              <a:buNone/>
            </a:pPr>
            <a:endParaRPr lang="en-US" dirty="0"/>
          </a:p>
          <a:p>
            <a:pPr algn="just"/>
            <a:r>
              <a:rPr lang="en-US" dirty="0"/>
              <a:t>Sustainability Goal: "</a:t>
            </a:r>
            <a:r>
              <a:rPr lang="en-US" dirty="0" err="1"/>
              <a:t>Renaulution</a:t>
            </a:r>
            <a:r>
              <a:rPr lang="en-US" dirty="0"/>
              <a:t>" – Strategy for electrification and environmental sustainability.</a:t>
            </a:r>
          </a:p>
        </p:txBody>
      </p:sp>
      <p:sp>
        <p:nvSpPr>
          <p:cNvPr id="11" name="Espace réservé du numéro de diapositive 10">
            <a:extLst>
              <a:ext uri="{FF2B5EF4-FFF2-40B4-BE49-F238E27FC236}">
                <a16:creationId xmlns:a16="http://schemas.microsoft.com/office/drawing/2014/main" id="{53B78481-C133-E1F3-2D38-34F8497A5A04}"/>
              </a:ext>
            </a:extLst>
          </p:cNvPr>
          <p:cNvSpPr>
            <a:spLocks noGrp="1"/>
          </p:cNvSpPr>
          <p:nvPr>
            <p:ph type="sldNum" sz="quarter" idx="12"/>
          </p:nvPr>
        </p:nvSpPr>
        <p:spPr/>
        <p:txBody>
          <a:bodyPr/>
          <a:lstStyle/>
          <a:p>
            <a:fld id="{914D05D1-80DD-4F3B-9820-7235810BE0FD}" type="slidenum">
              <a:rPr lang="en-US" noProof="0" smtClean="0"/>
              <a:pPr/>
              <a:t>4</a:t>
            </a:fld>
            <a:endParaRPr lang="en-US" noProof="0" dirty="0"/>
          </a:p>
        </p:txBody>
      </p:sp>
      <p:grpSp>
        <p:nvGrpSpPr>
          <p:cNvPr id="13" name="Groupe 12">
            <a:extLst>
              <a:ext uri="{FF2B5EF4-FFF2-40B4-BE49-F238E27FC236}">
                <a16:creationId xmlns:a16="http://schemas.microsoft.com/office/drawing/2014/main" id="{06079CFB-01C0-0A25-4ED2-ABA5481EA4D8}"/>
              </a:ext>
            </a:extLst>
          </p:cNvPr>
          <p:cNvGrpSpPr/>
          <p:nvPr/>
        </p:nvGrpSpPr>
        <p:grpSpPr>
          <a:xfrm>
            <a:off x="5859921" y="180960"/>
            <a:ext cx="1184302" cy="384366"/>
            <a:chOff x="3246242" y="2984594"/>
            <a:chExt cx="2802005" cy="972366"/>
          </a:xfrm>
        </p:grpSpPr>
        <p:pic>
          <p:nvPicPr>
            <p:cNvPr id="14" name="Picture 2">
              <a:extLst>
                <a:ext uri="{FF2B5EF4-FFF2-40B4-BE49-F238E27FC236}">
                  <a16:creationId xmlns:a16="http://schemas.microsoft.com/office/drawing/2014/main" id="{6D1DFF1F-095F-96DC-B702-96060CFA88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mpere Logo PNG Vectors Free Download">
              <a:extLst>
                <a:ext uri="{FF2B5EF4-FFF2-40B4-BE49-F238E27FC236}">
                  <a16:creationId xmlns:a16="http://schemas.microsoft.com/office/drawing/2014/main" id="{B5283C71-8DA5-4968-D5E4-95BBD8D4E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15">
              <a:extLst>
                <a:ext uri="{FF2B5EF4-FFF2-40B4-BE49-F238E27FC236}">
                  <a16:creationId xmlns:a16="http://schemas.microsoft.com/office/drawing/2014/main" id="{794D8753-F68D-4ED9-4D11-EE6F26DB9309}"/>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22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dirty="0">
                <a:effectLst/>
                <a:latin typeface="Arial" panose="020B0604020202020204" pitchFamily="34" charset="0"/>
                <a:cs typeface="Arial" panose="020B0604020202020204" pitchFamily="34" charset="0"/>
              </a:rPr>
              <a:t>Table: Confidence Interval for the mean on total public</a:t>
            </a:r>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cxnSp>
        <p:nvCxnSpPr>
          <p:cNvPr id="3" name="Connecteur droit avec flèche 2">
            <a:extLst>
              <a:ext uri="{FF2B5EF4-FFF2-40B4-BE49-F238E27FC236}">
                <a16:creationId xmlns:a16="http://schemas.microsoft.com/office/drawing/2014/main" id="{5633353B-E37C-B054-D144-A269F605FB5A}"/>
              </a:ext>
            </a:extLst>
          </p:cNvPr>
          <p:cNvCxnSpPr>
            <a:cxnSpLocks/>
          </p:cNvCxnSpPr>
          <p:nvPr/>
        </p:nvCxnSpPr>
        <p:spPr>
          <a:xfrm>
            <a:off x="7514918" y="1574703"/>
            <a:ext cx="0" cy="2821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8B570C9C-03B0-B8FE-8D45-6BD3238E28B9}"/>
              </a:ext>
            </a:extLst>
          </p:cNvPr>
          <p:cNvSpPr/>
          <p:nvPr/>
        </p:nvSpPr>
        <p:spPr>
          <a:xfrm>
            <a:off x="6607774" y="1862600"/>
            <a:ext cx="1881364" cy="921086"/>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NON PARAMETRIC MODEL</a:t>
            </a:r>
          </a:p>
          <a:p>
            <a:pPr algn="ctr"/>
            <a:r>
              <a:rPr lang="fr-FR" b="1" dirty="0">
                <a:latin typeface="Arial" panose="020B0604020202020204" pitchFamily="34" charset="0"/>
                <a:cs typeface="Arial" panose="020B0604020202020204" pitchFamily="34" charset="0"/>
              </a:rPr>
              <a:t>(KDE)</a:t>
            </a:r>
          </a:p>
        </p:txBody>
      </p:sp>
      <p:sp>
        <p:nvSpPr>
          <p:cNvPr id="28" name="ZoneTexte 27">
            <a:extLst>
              <a:ext uri="{FF2B5EF4-FFF2-40B4-BE49-F238E27FC236}">
                <a16:creationId xmlns:a16="http://schemas.microsoft.com/office/drawing/2014/main" id="{2A54416A-BA76-3A71-29BE-D6736D4CC065}"/>
              </a:ext>
            </a:extLst>
          </p:cNvPr>
          <p:cNvSpPr txBox="1"/>
          <p:nvPr/>
        </p:nvSpPr>
        <p:spPr>
          <a:xfrm>
            <a:off x="7172516" y="581327"/>
            <a:ext cx="684803" cy="300082"/>
          </a:xfrm>
          <a:prstGeom prst="rect">
            <a:avLst/>
          </a:prstGeom>
          <a:noFill/>
        </p:spPr>
        <p:txBody>
          <a:bodyPr wrap="none" rtlCol="0">
            <a:spAutoFit/>
          </a:bodyPr>
          <a:lstStyle/>
          <a:p>
            <a:r>
              <a:rPr lang="fr-FR" dirty="0" err="1">
                <a:solidFill>
                  <a:schemeClr val="accent1"/>
                </a:solidFill>
                <a:latin typeface="Arial" panose="020B0604020202020204" pitchFamily="34" charset="0"/>
                <a:cs typeface="Arial" panose="020B0604020202020204" pitchFamily="34" charset="0"/>
              </a:rPr>
              <a:t>Step</a:t>
            </a:r>
            <a:r>
              <a:rPr lang="fr-FR" dirty="0">
                <a:solidFill>
                  <a:schemeClr val="accent1"/>
                </a:solidFill>
                <a:latin typeface="Arial" panose="020B0604020202020204" pitchFamily="34" charset="0"/>
                <a:cs typeface="Arial" panose="020B0604020202020204" pitchFamily="34" charset="0"/>
              </a:rPr>
              <a:t> 2</a:t>
            </a:r>
          </a:p>
        </p:txBody>
      </p:sp>
      <p:pic>
        <p:nvPicPr>
          <p:cNvPr id="11" name="Image 10">
            <a:extLst>
              <a:ext uri="{FF2B5EF4-FFF2-40B4-BE49-F238E27FC236}">
                <a16:creationId xmlns:a16="http://schemas.microsoft.com/office/drawing/2014/main" id="{936C6F38-B88B-6AFC-E869-08843D1F55A4}"/>
              </a:ext>
            </a:extLst>
          </p:cNvPr>
          <p:cNvPicPr>
            <a:picLocks noChangeAspect="1"/>
          </p:cNvPicPr>
          <p:nvPr/>
        </p:nvPicPr>
        <p:blipFill>
          <a:blip r:embed="rId4"/>
          <a:stretch>
            <a:fillRect/>
          </a:stretch>
        </p:blipFill>
        <p:spPr>
          <a:xfrm>
            <a:off x="186841" y="121819"/>
            <a:ext cx="4614709" cy="1493927"/>
          </a:xfrm>
          <a:prstGeom prst="rect">
            <a:avLst/>
          </a:prstGeom>
        </p:spPr>
      </p:pic>
      <p:pic>
        <p:nvPicPr>
          <p:cNvPr id="13" name="Image 12">
            <a:extLst>
              <a:ext uri="{FF2B5EF4-FFF2-40B4-BE49-F238E27FC236}">
                <a16:creationId xmlns:a16="http://schemas.microsoft.com/office/drawing/2014/main" id="{6B63E835-6A63-CD2B-9AC0-DD77A0BA1B2C}"/>
              </a:ext>
            </a:extLst>
          </p:cNvPr>
          <p:cNvPicPr>
            <a:picLocks noChangeAspect="1"/>
          </p:cNvPicPr>
          <p:nvPr/>
        </p:nvPicPr>
        <p:blipFill>
          <a:blip r:embed="rId5"/>
          <a:stretch>
            <a:fillRect/>
          </a:stretch>
        </p:blipFill>
        <p:spPr>
          <a:xfrm>
            <a:off x="186841" y="1785118"/>
            <a:ext cx="4614707" cy="1495460"/>
          </a:xfrm>
          <a:prstGeom prst="rect">
            <a:avLst/>
          </a:prstGeom>
        </p:spPr>
      </p:pic>
      <p:pic>
        <p:nvPicPr>
          <p:cNvPr id="18" name="Image 17">
            <a:extLst>
              <a:ext uri="{FF2B5EF4-FFF2-40B4-BE49-F238E27FC236}">
                <a16:creationId xmlns:a16="http://schemas.microsoft.com/office/drawing/2014/main" id="{E7CD9C59-4BF8-8C0E-6C54-2D81E5E63EA0}"/>
              </a:ext>
            </a:extLst>
          </p:cNvPr>
          <p:cNvPicPr>
            <a:picLocks noChangeAspect="1"/>
          </p:cNvPicPr>
          <p:nvPr/>
        </p:nvPicPr>
        <p:blipFill>
          <a:blip r:embed="rId6"/>
          <a:stretch>
            <a:fillRect/>
          </a:stretch>
        </p:blipFill>
        <p:spPr>
          <a:xfrm>
            <a:off x="172174" y="3429966"/>
            <a:ext cx="4629374" cy="1535176"/>
          </a:xfrm>
          <a:prstGeom prst="rect">
            <a:avLst/>
          </a:prstGeom>
        </p:spPr>
      </p:pic>
      <p:sp>
        <p:nvSpPr>
          <p:cNvPr id="20" name="ZoneTexte 19">
            <a:extLst>
              <a:ext uri="{FF2B5EF4-FFF2-40B4-BE49-F238E27FC236}">
                <a16:creationId xmlns:a16="http://schemas.microsoft.com/office/drawing/2014/main" id="{5CF83172-7F8D-26A4-9D64-88B543239D1A}"/>
              </a:ext>
            </a:extLst>
          </p:cNvPr>
          <p:cNvSpPr txBox="1"/>
          <p:nvPr/>
        </p:nvSpPr>
        <p:spPr>
          <a:xfrm>
            <a:off x="1357910" y="1587592"/>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Data distribution for V,R,A before the model</a:t>
            </a:r>
            <a:endParaRPr lang="fr-FR" sz="700" dirty="0">
              <a:latin typeface="Arial" panose="020B0604020202020204" pitchFamily="34" charset="0"/>
              <a:cs typeface="Arial" panose="020B0604020202020204" pitchFamily="34" charset="0"/>
            </a:endParaRPr>
          </a:p>
        </p:txBody>
      </p:sp>
      <p:sp>
        <p:nvSpPr>
          <p:cNvPr id="22" name="ZoneTexte 21">
            <a:extLst>
              <a:ext uri="{FF2B5EF4-FFF2-40B4-BE49-F238E27FC236}">
                <a16:creationId xmlns:a16="http://schemas.microsoft.com/office/drawing/2014/main" id="{95454CA2-2BC8-16B5-6444-5317A05C046D}"/>
              </a:ext>
            </a:extLst>
          </p:cNvPr>
          <p:cNvSpPr txBox="1"/>
          <p:nvPr/>
        </p:nvSpPr>
        <p:spPr>
          <a:xfrm>
            <a:off x="1357910" y="3251608"/>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Kernel Density estimation for V,R,A</a:t>
            </a:r>
            <a:endParaRPr lang="fr-FR" sz="700" dirty="0">
              <a:latin typeface="Arial" panose="020B0604020202020204" pitchFamily="34" charset="0"/>
              <a:cs typeface="Arial" panose="020B0604020202020204" pitchFamily="34" charset="0"/>
            </a:endParaRPr>
          </a:p>
        </p:txBody>
      </p:sp>
      <p:sp>
        <p:nvSpPr>
          <p:cNvPr id="25" name="ZoneTexte 24">
            <a:extLst>
              <a:ext uri="{FF2B5EF4-FFF2-40B4-BE49-F238E27FC236}">
                <a16:creationId xmlns:a16="http://schemas.microsoft.com/office/drawing/2014/main" id="{CF0C32B7-5619-3A5C-26BF-AE637C02CFE1}"/>
              </a:ext>
            </a:extLst>
          </p:cNvPr>
          <p:cNvSpPr txBox="1"/>
          <p:nvPr/>
        </p:nvSpPr>
        <p:spPr>
          <a:xfrm>
            <a:off x="1526803" y="4919641"/>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Generated Samples for V,R,A</a:t>
            </a:r>
            <a:endParaRPr lang="fr-FR" sz="7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6123AFF-12EF-124D-FF63-B9C48FFC934E}"/>
              </a:ext>
            </a:extLst>
          </p:cNvPr>
          <p:cNvSpPr/>
          <p:nvPr/>
        </p:nvSpPr>
        <p:spPr>
          <a:xfrm>
            <a:off x="9031722" y="86"/>
            <a:ext cx="116136"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Espace réservé du numéro de diapositive 35">
            <a:extLst>
              <a:ext uri="{FF2B5EF4-FFF2-40B4-BE49-F238E27FC236}">
                <a16:creationId xmlns:a16="http://schemas.microsoft.com/office/drawing/2014/main" id="{8D50918D-14B9-1D5C-AAA5-536E31DACAE5}"/>
              </a:ext>
            </a:extLst>
          </p:cNvPr>
          <p:cNvSpPr>
            <a:spLocks noGrp="1"/>
          </p:cNvSpPr>
          <p:nvPr>
            <p:ph type="sldNum" sz="quarter" idx="12"/>
          </p:nvPr>
        </p:nvSpPr>
        <p:spPr/>
        <p:txBody>
          <a:bodyPr/>
          <a:lstStyle/>
          <a:p>
            <a:fld id="{914D05D1-80DD-4F3B-9820-7235810BE0FD}" type="slidenum">
              <a:rPr lang="en-US" noProof="0" smtClean="0"/>
              <a:pPr/>
              <a:t>40</a:t>
            </a:fld>
            <a:endParaRPr lang="en-US" noProof="0" dirty="0"/>
          </a:p>
        </p:txBody>
      </p:sp>
      <p:grpSp>
        <p:nvGrpSpPr>
          <p:cNvPr id="37" name="Groupe 36">
            <a:extLst>
              <a:ext uri="{FF2B5EF4-FFF2-40B4-BE49-F238E27FC236}">
                <a16:creationId xmlns:a16="http://schemas.microsoft.com/office/drawing/2014/main" id="{250424F8-044C-E33D-1ADA-4F33F155C1D2}"/>
              </a:ext>
            </a:extLst>
          </p:cNvPr>
          <p:cNvGrpSpPr/>
          <p:nvPr/>
        </p:nvGrpSpPr>
        <p:grpSpPr>
          <a:xfrm>
            <a:off x="5859921" y="180960"/>
            <a:ext cx="1184302" cy="384366"/>
            <a:chOff x="3246242" y="2984594"/>
            <a:chExt cx="2802005" cy="972366"/>
          </a:xfrm>
        </p:grpSpPr>
        <p:pic>
          <p:nvPicPr>
            <p:cNvPr id="38" name="Picture 2">
              <a:extLst>
                <a:ext uri="{FF2B5EF4-FFF2-40B4-BE49-F238E27FC236}">
                  <a16:creationId xmlns:a16="http://schemas.microsoft.com/office/drawing/2014/main" id="{337630FF-F061-AA04-A14C-B5B1230B1A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Ampere Logo PNG Vectors Free Download">
              <a:extLst>
                <a:ext uri="{FF2B5EF4-FFF2-40B4-BE49-F238E27FC236}">
                  <a16:creationId xmlns:a16="http://schemas.microsoft.com/office/drawing/2014/main" id="{8D3DC232-CB32-9345-7AE9-468A813802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a:extLst>
                <a:ext uri="{FF2B5EF4-FFF2-40B4-BE49-F238E27FC236}">
                  <a16:creationId xmlns:a16="http://schemas.microsoft.com/office/drawing/2014/main" id="{B6222DFF-D0A7-7A56-354D-E78A8C57F5BB}"/>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Rectangle : coins arrondis 41">
            <a:extLst>
              <a:ext uri="{FF2B5EF4-FFF2-40B4-BE49-F238E27FC236}">
                <a16:creationId xmlns:a16="http://schemas.microsoft.com/office/drawing/2014/main" id="{7E957578-B133-44A7-7473-CFD511F04DEF}"/>
              </a:ext>
            </a:extLst>
          </p:cNvPr>
          <p:cNvSpPr/>
          <p:nvPr/>
        </p:nvSpPr>
        <p:spPr>
          <a:xfrm>
            <a:off x="6996110" y="852119"/>
            <a:ext cx="1023351" cy="8345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rial" panose="020B0604020202020204" pitchFamily="34" charset="0"/>
                <a:cs typeface="Arial" panose="020B0604020202020204" pitchFamily="34" charset="0"/>
              </a:rPr>
              <a:t>NCBS</a:t>
            </a:r>
            <a:br>
              <a:rPr lang="fr-FR" sz="1100" dirty="0">
                <a:latin typeface="Arial" panose="020B0604020202020204" pitchFamily="34" charset="0"/>
                <a:cs typeface="Arial" panose="020B0604020202020204" pitchFamily="34" charset="0"/>
              </a:rPr>
            </a:br>
            <a:r>
              <a:rPr lang="fr-FR" sz="1050" dirty="0">
                <a:latin typeface="Arial" panose="020B0604020202020204" pitchFamily="34" charset="0"/>
                <a:cs typeface="Arial" panose="020B0604020202020204" pitchFamily="34" charset="0"/>
              </a:rPr>
              <a:t> (Survey)</a:t>
            </a:r>
            <a:endParaRPr lang="fr-FR" sz="1100" dirty="0">
              <a:latin typeface="Arial" panose="020B0604020202020204" pitchFamily="34" charset="0"/>
              <a:cs typeface="Arial" panose="020B0604020202020204" pitchFamily="34" charset="0"/>
            </a:endParaRPr>
          </a:p>
        </p:txBody>
      </p:sp>
      <p:sp>
        <p:nvSpPr>
          <p:cNvPr id="43" name="ZoneTexte 42">
            <a:extLst>
              <a:ext uri="{FF2B5EF4-FFF2-40B4-BE49-F238E27FC236}">
                <a16:creationId xmlns:a16="http://schemas.microsoft.com/office/drawing/2014/main" id="{27ED31E6-52FC-23AA-9A5B-7F547B0B6C4F}"/>
              </a:ext>
            </a:extLst>
          </p:cNvPr>
          <p:cNvSpPr txBox="1"/>
          <p:nvPr/>
        </p:nvSpPr>
        <p:spPr>
          <a:xfrm>
            <a:off x="6347524" y="1161656"/>
            <a:ext cx="644728" cy="215444"/>
          </a:xfrm>
          <a:prstGeom prst="rect">
            <a:avLst/>
          </a:prstGeom>
          <a:noFill/>
        </p:spPr>
        <p:txBody>
          <a:bodyPr wrap="none" rtlCol="0">
            <a:spAutoFit/>
          </a:bodyPr>
          <a:lstStyle/>
          <a:p>
            <a:r>
              <a:rPr lang="fr-FR" sz="800" b="1" dirty="0">
                <a:solidFill>
                  <a:schemeClr val="accent1"/>
                </a:solidFill>
                <a:latin typeface="Arial" panose="020B0604020202020204" pitchFamily="34" charset="0"/>
                <a:cs typeface="Arial" panose="020B0604020202020204" pitchFamily="34" charset="0"/>
              </a:rPr>
              <a:t>X = V,R,A</a:t>
            </a:r>
            <a:endParaRPr lang="fr-FR" sz="8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3322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dirty="0">
                <a:effectLst/>
                <a:latin typeface="Arial" panose="020B0604020202020204" pitchFamily="34" charset="0"/>
                <a:cs typeface="Arial" panose="020B0604020202020204" pitchFamily="34" charset="0"/>
              </a:rPr>
              <a:t>Table: Confidence Interval for the mean on total public</a:t>
            </a:r>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406360" y="3569628"/>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42FE2F3B-C96E-4019-BFA6-5A827E0BCDBA}"/>
              </a:ext>
            </a:extLst>
          </p:cNvPr>
          <p:cNvSpPr/>
          <p:nvPr/>
        </p:nvSpPr>
        <p:spPr>
          <a:xfrm>
            <a:off x="4592171" y="4360080"/>
            <a:ext cx="685800"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1EB02AFA-CE28-12A4-C39B-24569A6646F6}"/>
              </a:ext>
            </a:extLst>
          </p:cNvPr>
          <p:cNvSpPr/>
          <p:nvPr/>
        </p:nvSpPr>
        <p:spPr>
          <a:xfrm>
            <a:off x="2322360" y="2699441"/>
            <a:ext cx="1971413" cy="1174458"/>
          </a:xfrm>
          <a:prstGeom prst="ellipse">
            <a:avLst/>
          </a:prstGeom>
          <a:solidFill>
            <a:srgbClr val="92D050"/>
          </a:solidFill>
          <a:ln>
            <a:noFill/>
          </a:ln>
          <a:effectLst>
            <a:outerShdw blurRad="50800" dist="38100" dir="5400000" algn="t"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REGRESSION</a:t>
            </a:r>
          </a:p>
          <a:p>
            <a:pPr algn="ctr"/>
            <a:r>
              <a:rPr lang="fr-FR" dirty="0">
                <a:latin typeface="Arial" panose="020B0604020202020204" pitchFamily="34" charset="0"/>
                <a:cs typeface="Arial" panose="020B0604020202020204" pitchFamily="34" charset="0"/>
              </a:rPr>
              <a:t>MODEL</a:t>
            </a:r>
          </a:p>
        </p:txBody>
      </p:sp>
      <p:cxnSp>
        <p:nvCxnSpPr>
          <p:cNvPr id="15" name="Connecteur droit avec flèche 14">
            <a:extLst>
              <a:ext uri="{FF2B5EF4-FFF2-40B4-BE49-F238E27FC236}">
                <a16:creationId xmlns:a16="http://schemas.microsoft.com/office/drawing/2014/main" id="{64FD87F7-55F9-84C7-0FD4-F40BE5732556}"/>
              </a:ext>
            </a:extLst>
          </p:cNvPr>
          <p:cNvCxnSpPr>
            <a:cxnSpLocks/>
            <a:endCxn id="4" idx="2"/>
          </p:cNvCxnSpPr>
          <p:nvPr/>
        </p:nvCxnSpPr>
        <p:spPr>
          <a:xfrm>
            <a:off x="1959504" y="3286670"/>
            <a:ext cx="3628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BA73A110-1736-4EDF-3C54-DA9758E948E8}"/>
              </a:ext>
            </a:extLst>
          </p:cNvPr>
          <p:cNvCxnSpPr>
            <a:cxnSpLocks/>
            <a:stCxn id="4" idx="6"/>
            <a:endCxn id="19" idx="1"/>
          </p:cNvCxnSpPr>
          <p:nvPr/>
        </p:nvCxnSpPr>
        <p:spPr>
          <a:xfrm>
            <a:off x="4293773" y="3286670"/>
            <a:ext cx="2327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0DDE3EF-9A72-D89A-6714-3EC5FE63F98A}"/>
              </a:ext>
            </a:extLst>
          </p:cNvPr>
          <p:cNvSpPr txBox="1"/>
          <p:nvPr/>
        </p:nvSpPr>
        <p:spPr>
          <a:xfrm>
            <a:off x="4526565" y="3136629"/>
            <a:ext cx="1599915" cy="300082"/>
          </a:xfrm>
          <a:prstGeom prst="rect">
            <a:avLst/>
          </a:prstGeom>
          <a:solidFill>
            <a:srgbClr val="BCE292"/>
          </a:solidFill>
          <a:ln>
            <a:solidFill>
              <a:schemeClr val="tx1"/>
            </a:solidFill>
          </a:ln>
        </p:spPr>
        <p:txBody>
          <a:bodyPr wrap="square" rtlCol="0">
            <a:spAutoFit/>
          </a:bodyPr>
          <a:lstStyle/>
          <a:p>
            <a:pPr algn="ctr"/>
            <a:r>
              <a:rPr lang="fr-FR" b="1" dirty="0" err="1">
                <a:latin typeface="Arial" panose="020B0604020202020204" pitchFamily="34" charset="0"/>
                <a:cs typeface="Arial" panose="020B0604020202020204" pitchFamily="34" charset="0"/>
              </a:rPr>
              <a:t>Vmoy</a:t>
            </a:r>
            <a:r>
              <a:rPr lang="fr-FR" dirty="0">
                <a:latin typeface="Arial" panose="020B0604020202020204" pitchFamily="34" charset="0"/>
                <a:cs typeface="Arial" panose="020B0604020202020204" pitchFamily="34" charset="0"/>
              </a:rPr>
              <a:t> = f(V,R,A)</a:t>
            </a:r>
          </a:p>
        </p:txBody>
      </p:sp>
      <p:sp>
        <p:nvSpPr>
          <p:cNvPr id="21" name="ZoneTexte 20">
            <a:extLst>
              <a:ext uri="{FF2B5EF4-FFF2-40B4-BE49-F238E27FC236}">
                <a16:creationId xmlns:a16="http://schemas.microsoft.com/office/drawing/2014/main" id="{EC0F1D38-3702-D5BB-4E05-EBFF48378721}"/>
              </a:ext>
            </a:extLst>
          </p:cNvPr>
          <p:cNvSpPr txBox="1"/>
          <p:nvPr/>
        </p:nvSpPr>
        <p:spPr>
          <a:xfrm>
            <a:off x="95968" y="3136629"/>
            <a:ext cx="684803" cy="300082"/>
          </a:xfrm>
          <a:prstGeom prst="rect">
            <a:avLst/>
          </a:prstGeom>
          <a:noFill/>
        </p:spPr>
        <p:txBody>
          <a:bodyPr wrap="none" rtlCol="0">
            <a:spAutoFit/>
          </a:bodyPr>
          <a:lstStyle/>
          <a:p>
            <a:r>
              <a:rPr lang="fr-FR" dirty="0" err="1">
                <a:solidFill>
                  <a:srgbClr val="92D050"/>
                </a:solidFill>
                <a:latin typeface="Arial" panose="020B0604020202020204" pitchFamily="34" charset="0"/>
                <a:cs typeface="Arial" panose="020B0604020202020204" pitchFamily="34" charset="0"/>
              </a:rPr>
              <a:t>Step</a:t>
            </a:r>
            <a:r>
              <a:rPr lang="fr-FR" dirty="0">
                <a:solidFill>
                  <a:srgbClr val="92D050"/>
                </a:solidFill>
                <a:latin typeface="Arial" panose="020B0604020202020204" pitchFamily="34" charset="0"/>
                <a:cs typeface="Arial" panose="020B0604020202020204" pitchFamily="34" charset="0"/>
              </a:rPr>
              <a:t> 1</a:t>
            </a:r>
          </a:p>
        </p:txBody>
      </p:sp>
      <p:cxnSp>
        <p:nvCxnSpPr>
          <p:cNvPr id="34" name="Connecteur droit avec flèche 33">
            <a:extLst>
              <a:ext uri="{FF2B5EF4-FFF2-40B4-BE49-F238E27FC236}">
                <a16:creationId xmlns:a16="http://schemas.microsoft.com/office/drawing/2014/main" id="{344B11EB-4107-F5BB-45A4-F2B00BB6D1FB}"/>
              </a:ext>
            </a:extLst>
          </p:cNvPr>
          <p:cNvCxnSpPr>
            <a:cxnSpLocks/>
          </p:cNvCxnSpPr>
          <p:nvPr/>
        </p:nvCxnSpPr>
        <p:spPr>
          <a:xfrm>
            <a:off x="6126480" y="3286670"/>
            <a:ext cx="2327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CA5EAE67-0C2A-1595-EFEA-01BA5EE1196B}"/>
              </a:ext>
            </a:extLst>
          </p:cNvPr>
          <p:cNvSpPr txBox="1"/>
          <p:nvPr/>
        </p:nvSpPr>
        <p:spPr>
          <a:xfrm>
            <a:off x="6359272" y="3136629"/>
            <a:ext cx="2378368" cy="300082"/>
          </a:xfrm>
          <a:prstGeom prst="rect">
            <a:avLst/>
          </a:prstGeom>
          <a:solidFill>
            <a:schemeClr val="accent1">
              <a:lumMod val="60000"/>
              <a:lumOff val="40000"/>
            </a:schemeClr>
          </a:solidFill>
          <a:ln>
            <a:solidFill>
              <a:schemeClr val="tx1"/>
            </a:solidFill>
          </a:ln>
        </p:spPr>
        <p:txBody>
          <a:bodyPr wrap="square" rtlCol="0">
            <a:spAutoFit/>
          </a:bodyPr>
          <a:lstStyle/>
          <a:p>
            <a:pPr algn="ctr"/>
            <a:r>
              <a:rPr lang="fr-FR" b="1" dirty="0" err="1">
                <a:latin typeface="Arial" panose="020B0604020202020204" pitchFamily="34" charset="0"/>
                <a:cs typeface="Arial" panose="020B0604020202020204" pitchFamily="34" charset="0"/>
              </a:rPr>
              <a:t>Vmoy</a:t>
            </a:r>
            <a:r>
              <a:rPr lang="fr-FR" dirty="0">
                <a:latin typeface="Arial" panose="020B0604020202020204" pitchFamily="34" charset="0"/>
                <a:cs typeface="Arial" panose="020B0604020202020204" pitchFamily="34" charset="0"/>
              </a:rPr>
              <a:t> = f(Model NCBS) ± CI</a:t>
            </a:r>
          </a:p>
        </p:txBody>
      </p:sp>
      <p:cxnSp>
        <p:nvCxnSpPr>
          <p:cNvPr id="3" name="Connecteur droit avec flèche 2">
            <a:extLst>
              <a:ext uri="{FF2B5EF4-FFF2-40B4-BE49-F238E27FC236}">
                <a16:creationId xmlns:a16="http://schemas.microsoft.com/office/drawing/2014/main" id="{5633353B-E37C-B054-D144-A269F605FB5A}"/>
              </a:ext>
            </a:extLst>
          </p:cNvPr>
          <p:cNvCxnSpPr>
            <a:cxnSpLocks/>
          </p:cNvCxnSpPr>
          <p:nvPr/>
        </p:nvCxnSpPr>
        <p:spPr>
          <a:xfrm>
            <a:off x="7514918" y="1574703"/>
            <a:ext cx="0" cy="2821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8B570C9C-03B0-B8FE-8D45-6BD3238E28B9}"/>
              </a:ext>
            </a:extLst>
          </p:cNvPr>
          <p:cNvSpPr/>
          <p:nvPr/>
        </p:nvSpPr>
        <p:spPr>
          <a:xfrm>
            <a:off x="6607774" y="1862600"/>
            <a:ext cx="1881364" cy="921086"/>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NON PARAMETRIC MODEL</a:t>
            </a:r>
          </a:p>
          <a:p>
            <a:pPr algn="ctr"/>
            <a:r>
              <a:rPr lang="fr-FR" b="1" dirty="0">
                <a:latin typeface="Arial" panose="020B0604020202020204" pitchFamily="34" charset="0"/>
                <a:cs typeface="Arial" panose="020B0604020202020204" pitchFamily="34" charset="0"/>
              </a:rPr>
              <a:t>(KDE)</a:t>
            </a:r>
          </a:p>
        </p:txBody>
      </p:sp>
      <p:cxnSp>
        <p:nvCxnSpPr>
          <p:cNvPr id="24" name="Connecteur droit avec flèche 23">
            <a:extLst>
              <a:ext uri="{FF2B5EF4-FFF2-40B4-BE49-F238E27FC236}">
                <a16:creationId xmlns:a16="http://schemas.microsoft.com/office/drawing/2014/main" id="{DCA9294E-8EED-A331-51B4-BF1A1D264B6E}"/>
              </a:ext>
            </a:extLst>
          </p:cNvPr>
          <p:cNvCxnSpPr>
            <a:cxnSpLocks/>
            <a:stCxn id="17" idx="4"/>
            <a:endCxn id="35" idx="0"/>
          </p:cNvCxnSpPr>
          <p:nvPr/>
        </p:nvCxnSpPr>
        <p:spPr>
          <a:xfrm>
            <a:off x="7548456" y="2783686"/>
            <a:ext cx="0" cy="3529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A54416A-BA76-3A71-29BE-D6736D4CC065}"/>
              </a:ext>
            </a:extLst>
          </p:cNvPr>
          <p:cNvSpPr txBox="1"/>
          <p:nvPr/>
        </p:nvSpPr>
        <p:spPr>
          <a:xfrm>
            <a:off x="7172516" y="581327"/>
            <a:ext cx="684803" cy="300082"/>
          </a:xfrm>
          <a:prstGeom prst="rect">
            <a:avLst/>
          </a:prstGeom>
          <a:noFill/>
        </p:spPr>
        <p:txBody>
          <a:bodyPr wrap="none" rtlCol="0">
            <a:spAutoFit/>
          </a:bodyPr>
          <a:lstStyle/>
          <a:p>
            <a:r>
              <a:rPr lang="fr-FR" dirty="0" err="1">
                <a:solidFill>
                  <a:schemeClr val="accent1"/>
                </a:solidFill>
                <a:latin typeface="Arial" panose="020B0604020202020204" pitchFamily="34" charset="0"/>
                <a:cs typeface="Arial" panose="020B0604020202020204" pitchFamily="34" charset="0"/>
              </a:rPr>
              <a:t>Step</a:t>
            </a:r>
            <a:r>
              <a:rPr lang="fr-FR" dirty="0">
                <a:solidFill>
                  <a:schemeClr val="accent1"/>
                </a:solidFill>
                <a:latin typeface="Arial" panose="020B0604020202020204" pitchFamily="34" charset="0"/>
                <a:cs typeface="Arial" panose="020B0604020202020204" pitchFamily="34" charset="0"/>
              </a:rPr>
              <a:t> 2</a:t>
            </a:r>
          </a:p>
        </p:txBody>
      </p:sp>
      <p:sp>
        <p:nvSpPr>
          <p:cNvPr id="6" name="Rectangle 5">
            <a:extLst>
              <a:ext uri="{FF2B5EF4-FFF2-40B4-BE49-F238E27FC236}">
                <a16:creationId xmlns:a16="http://schemas.microsoft.com/office/drawing/2014/main" id="{DAC5C9EE-AEF8-2663-5E85-205486AC117D}"/>
              </a:ext>
            </a:extLst>
          </p:cNvPr>
          <p:cNvSpPr/>
          <p:nvPr/>
        </p:nvSpPr>
        <p:spPr>
          <a:xfrm>
            <a:off x="9031722" y="86"/>
            <a:ext cx="116136"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space réservé du numéro de diapositive 21">
            <a:extLst>
              <a:ext uri="{FF2B5EF4-FFF2-40B4-BE49-F238E27FC236}">
                <a16:creationId xmlns:a16="http://schemas.microsoft.com/office/drawing/2014/main" id="{2A217AD1-F179-E6B2-718F-74EBB41A4A40}"/>
              </a:ext>
            </a:extLst>
          </p:cNvPr>
          <p:cNvSpPr>
            <a:spLocks noGrp="1"/>
          </p:cNvSpPr>
          <p:nvPr>
            <p:ph type="sldNum" sz="quarter" idx="12"/>
          </p:nvPr>
        </p:nvSpPr>
        <p:spPr/>
        <p:txBody>
          <a:bodyPr/>
          <a:lstStyle/>
          <a:p>
            <a:fld id="{914D05D1-80DD-4F3B-9820-7235810BE0FD}" type="slidenum">
              <a:rPr lang="en-US" noProof="0" smtClean="0"/>
              <a:pPr/>
              <a:t>41</a:t>
            </a:fld>
            <a:endParaRPr lang="en-US" noProof="0" dirty="0"/>
          </a:p>
        </p:txBody>
      </p:sp>
      <p:grpSp>
        <p:nvGrpSpPr>
          <p:cNvPr id="25" name="Groupe 24">
            <a:extLst>
              <a:ext uri="{FF2B5EF4-FFF2-40B4-BE49-F238E27FC236}">
                <a16:creationId xmlns:a16="http://schemas.microsoft.com/office/drawing/2014/main" id="{D7D20A65-6298-C7B9-D979-B5ECAD02D310}"/>
              </a:ext>
            </a:extLst>
          </p:cNvPr>
          <p:cNvGrpSpPr/>
          <p:nvPr/>
        </p:nvGrpSpPr>
        <p:grpSpPr>
          <a:xfrm>
            <a:off x="5859921" y="180960"/>
            <a:ext cx="1184302" cy="384366"/>
            <a:chOff x="3246242" y="2984594"/>
            <a:chExt cx="2802005" cy="972366"/>
          </a:xfrm>
        </p:grpSpPr>
        <p:pic>
          <p:nvPicPr>
            <p:cNvPr id="27" name="Picture 2">
              <a:extLst>
                <a:ext uri="{FF2B5EF4-FFF2-40B4-BE49-F238E27FC236}">
                  <a16:creationId xmlns:a16="http://schemas.microsoft.com/office/drawing/2014/main" id="{28B679DC-0695-77B0-D9CE-419A96170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Ampere Logo PNG Vectors Free Download">
              <a:extLst>
                <a:ext uri="{FF2B5EF4-FFF2-40B4-BE49-F238E27FC236}">
                  <a16:creationId xmlns:a16="http://schemas.microsoft.com/office/drawing/2014/main" id="{772DE9B6-4A4B-0A1C-51F0-3CA38AC90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necteur droit 29">
              <a:extLst>
                <a:ext uri="{FF2B5EF4-FFF2-40B4-BE49-F238E27FC236}">
                  <a16:creationId xmlns:a16="http://schemas.microsoft.com/office/drawing/2014/main" id="{C0096DE6-229B-6630-648D-6EF24D4389AD}"/>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ZoneTexte 36">
            <a:extLst>
              <a:ext uri="{FF2B5EF4-FFF2-40B4-BE49-F238E27FC236}">
                <a16:creationId xmlns:a16="http://schemas.microsoft.com/office/drawing/2014/main" id="{3934A6D8-A48D-98C7-1767-5B78028726B6}"/>
              </a:ext>
            </a:extLst>
          </p:cNvPr>
          <p:cNvSpPr txBox="1"/>
          <p:nvPr/>
        </p:nvSpPr>
        <p:spPr>
          <a:xfrm>
            <a:off x="809779" y="2511261"/>
            <a:ext cx="1309974" cy="307777"/>
          </a:xfrm>
          <a:prstGeom prst="rect">
            <a:avLst/>
          </a:prstGeom>
          <a:noFill/>
        </p:spPr>
        <p:txBody>
          <a:bodyPr wrap="none" rtlCol="0">
            <a:spAutoFit/>
          </a:bodyPr>
          <a:lstStyle/>
          <a:p>
            <a:r>
              <a:rPr lang="fr-FR" sz="1400" b="1" dirty="0">
                <a:solidFill>
                  <a:srgbClr val="92D050"/>
                </a:solidFill>
                <a:latin typeface="Arial" panose="020B0604020202020204" pitchFamily="34" charset="0"/>
                <a:cs typeface="Arial" panose="020B0604020202020204" pitchFamily="34" charset="0"/>
              </a:rPr>
              <a:t>Base CLIENT</a:t>
            </a:r>
            <a:endParaRPr lang="fr-FR" sz="1400" dirty="0">
              <a:solidFill>
                <a:srgbClr val="92D050"/>
              </a:solidFill>
              <a:latin typeface="Arial" panose="020B0604020202020204" pitchFamily="34" charset="0"/>
              <a:cs typeface="Arial" panose="020B0604020202020204" pitchFamily="34" charset="0"/>
            </a:endParaRPr>
          </a:p>
        </p:txBody>
      </p:sp>
      <p:sp>
        <p:nvSpPr>
          <p:cNvPr id="38" name="Rectangle : coins arrondis 37">
            <a:extLst>
              <a:ext uri="{FF2B5EF4-FFF2-40B4-BE49-F238E27FC236}">
                <a16:creationId xmlns:a16="http://schemas.microsoft.com/office/drawing/2014/main" id="{0FDFA0AE-BD63-E457-63B0-6F5274E2E395}"/>
              </a:ext>
            </a:extLst>
          </p:cNvPr>
          <p:cNvSpPr/>
          <p:nvPr/>
        </p:nvSpPr>
        <p:spPr>
          <a:xfrm>
            <a:off x="925741" y="2841659"/>
            <a:ext cx="1048548" cy="83451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rial" panose="020B0604020202020204" pitchFamily="34" charset="0"/>
                <a:cs typeface="Arial" panose="020B0604020202020204" pitchFamily="34" charset="0"/>
              </a:rPr>
              <a:t>BASE CLIENT</a:t>
            </a:r>
            <a:br>
              <a:rPr lang="fr-FR" sz="1100" dirty="0">
                <a:latin typeface="Arial" panose="020B0604020202020204" pitchFamily="34" charset="0"/>
                <a:cs typeface="Arial" panose="020B0604020202020204" pitchFamily="34" charset="0"/>
              </a:rPr>
            </a:br>
            <a:r>
              <a:rPr lang="fr-FR" sz="1000" dirty="0">
                <a:latin typeface="Arial" panose="020B0604020202020204" pitchFamily="34" charset="0"/>
                <a:cs typeface="Arial" panose="020B0604020202020204" pitchFamily="34" charset="0"/>
              </a:rPr>
              <a:t> (100 Clients)</a:t>
            </a:r>
            <a:endParaRPr lang="fr-FR" sz="1100" dirty="0">
              <a:latin typeface="Arial" panose="020B0604020202020204" pitchFamily="34" charset="0"/>
              <a:cs typeface="Arial" panose="020B0604020202020204" pitchFamily="34" charset="0"/>
            </a:endParaRPr>
          </a:p>
        </p:txBody>
      </p:sp>
      <p:sp>
        <p:nvSpPr>
          <p:cNvPr id="39" name="ZoneTexte 38">
            <a:extLst>
              <a:ext uri="{FF2B5EF4-FFF2-40B4-BE49-F238E27FC236}">
                <a16:creationId xmlns:a16="http://schemas.microsoft.com/office/drawing/2014/main" id="{4013D203-55FC-94B9-EC65-33C2C535ECA0}"/>
              </a:ext>
            </a:extLst>
          </p:cNvPr>
          <p:cNvSpPr txBox="1"/>
          <p:nvPr/>
        </p:nvSpPr>
        <p:spPr>
          <a:xfrm>
            <a:off x="960137" y="3698799"/>
            <a:ext cx="979755" cy="215444"/>
          </a:xfrm>
          <a:prstGeom prst="rect">
            <a:avLst/>
          </a:prstGeom>
          <a:noFill/>
        </p:spPr>
        <p:txBody>
          <a:bodyPr wrap="none" rtlCol="0">
            <a:spAutoFit/>
          </a:bodyPr>
          <a:lstStyle/>
          <a:p>
            <a:r>
              <a:rPr lang="fr-FR" sz="800" b="1" dirty="0">
                <a:solidFill>
                  <a:srgbClr val="92D050"/>
                </a:solidFill>
                <a:latin typeface="Arial" panose="020B0604020202020204" pitchFamily="34" charset="0"/>
                <a:cs typeface="Arial" panose="020B0604020202020204" pitchFamily="34" charset="0"/>
              </a:rPr>
              <a:t>V,R,A and </a:t>
            </a:r>
            <a:r>
              <a:rPr lang="fr-FR" sz="800" b="1" dirty="0" err="1">
                <a:solidFill>
                  <a:srgbClr val="92D050"/>
                </a:solidFill>
                <a:latin typeface="Arial" panose="020B0604020202020204" pitchFamily="34" charset="0"/>
                <a:cs typeface="Arial" panose="020B0604020202020204" pitchFamily="34" charset="0"/>
              </a:rPr>
              <a:t>Vmoy</a:t>
            </a:r>
            <a:endParaRPr lang="fr-FR" sz="800" dirty="0">
              <a:solidFill>
                <a:srgbClr val="92D050"/>
              </a:solidFill>
              <a:latin typeface="Arial" panose="020B0604020202020204" pitchFamily="34" charset="0"/>
              <a:cs typeface="Arial" panose="020B0604020202020204" pitchFamily="34" charset="0"/>
            </a:endParaRPr>
          </a:p>
        </p:txBody>
      </p:sp>
      <p:sp>
        <p:nvSpPr>
          <p:cNvPr id="40" name="Rectangle : coins arrondis 39">
            <a:extLst>
              <a:ext uri="{FF2B5EF4-FFF2-40B4-BE49-F238E27FC236}">
                <a16:creationId xmlns:a16="http://schemas.microsoft.com/office/drawing/2014/main" id="{CEAA01E3-C8BD-8AAA-A7BD-2811672CF0F2}"/>
              </a:ext>
            </a:extLst>
          </p:cNvPr>
          <p:cNvSpPr/>
          <p:nvPr/>
        </p:nvSpPr>
        <p:spPr>
          <a:xfrm>
            <a:off x="6996110" y="852119"/>
            <a:ext cx="1023351" cy="8345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rial" panose="020B0604020202020204" pitchFamily="34" charset="0"/>
                <a:cs typeface="Arial" panose="020B0604020202020204" pitchFamily="34" charset="0"/>
              </a:rPr>
              <a:t>NCBS</a:t>
            </a:r>
            <a:br>
              <a:rPr lang="fr-FR" sz="1100" dirty="0">
                <a:latin typeface="Arial" panose="020B0604020202020204" pitchFamily="34" charset="0"/>
                <a:cs typeface="Arial" panose="020B0604020202020204" pitchFamily="34" charset="0"/>
              </a:rPr>
            </a:br>
            <a:r>
              <a:rPr lang="fr-FR" sz="1050" dirty="0">
                <a:latin typeface="Arial" panose="020B0604020202020204" pitchFamily="34" charset="0"/>
                <a:cs typeface="Arial" panose="020B0604020202020204" pitchFamily="34" charset="0"/>
              </a:rPr>
              <a:t> (Survey)</a:t>
            </a:r>
            <a:endParaRPr lang="fr-FR" sz="1100" dirty="0">
              <a:latin typeface="Arial" panose="020B0604020202020204" pitchFamily="34" charset="0"/>
              <a:cs typeface="Arial" panose="020B0604020202020204" pitchFamily="34" charset="0"/>
            </a:endParaRPr>
          </a:p>
        </p:txBody>
      </p:sp>
      <p:sp>
        <p:nvSpPr>
          <p:cNvPr id="41" name="ZoneTexte 40">
            <a:extLst>
              <a:ext uri="{FF2B5EF4-FFF2-40B4-BE49-F238E27FC236}">
                <a16:creationId xmlns:a16="http://schemas.microsoft.com/office/drawing/2014/main" id="{EA639F16-08CE-E5C5-E274-79BBEA3EC501}"/>
              </a:ext>
            </a:extLst>
          </p:cNvPr>
          <p:cNvSpPr txBox="1"/>
          <p:nvPr/>
        </p:nvSpPr>
        <p:spPr>
          <a:xfrm>
            <a:off x="6347524" y="1161656"/>
            <a:ext cx="644728" cy="215444"/>
          </a:xfrm>
          <a:prstGeom prst="rect">
            <a:avLst/>
          </a:prstGeom>
          <a:noFill/>
        </p:spPr>
        <p:txBody>
          <a:bodyPr wrap="none" rtlCol="0">
            <a:spAutoFit/>
          </a:bodyPr>
          <a:lstStyle/>
          <a:p>
            <a:r>
              <a:rPr lang="fr-FR" sz="800" b="1" dirty="0">
                <a:solidFill>
                  <a:schemeClr val="accent1"/>
                </a:solidFill>
                <a:latin typeface="Arial" panose="020B0604020202020204" pitchFamily="34" charset="0"/>
                <a:cs typeface="Arial" panose="020B0604020202020204" pitchFamily="34" charset="0"/>
              </a:rPr>
              <a:t>X = V,R,A</a:t>
            </a:r>
            <a:endParaRPr lang="fr-FR" sz="8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03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dirty="0">
                <a:effectLst/>
                <a:latin typeface="Arial" panose="020B0604020202020204" pitchFamily="34" charset="0"/>
                <a:cs typeface="Arial" panose="020B0604020202020204" pitchFamily="34" charset="0"/>
              </a:rPr>
              <a:t>Table: Confidence Interval for the mean on total public</a:t>
            </a:r>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406360" y="3569628"/>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42FE2F3B-C96E-4019-BFA6-5A827E0BCDBA}"/>
              </a:ext>
            </a:extLst>
          </p:cNvPr>
          <p:cNvSpPr/>
          <p:nvPr/>
        </p:nvSpPr>
        <p:spPr>
          <a:xfrm>
            <a:off x="4592171" y="4360080"/>
            <a:ext cx="685800"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A08A017-6A88-C299-335D-FFC536FA3B62}"/>
              </a:ext>
            </a:extLst>
          </p:cNvPr>
          <p:cNvSpPr/>
          <p:nvPr/>
        </p:nvSpPr>
        <p:spPr>
          <a:xfrm>
            <a:off x="6804212" y="4368483"/>
            <a:ext cx="858491"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1EB02AFA-CE28-12A4-C39B-24569A6646F6}"/>
              </a:ext>
            </a:extLst>
          </p:cNvPr>
          <p:cNvSpPr/>
          <p:nvPr/>
        </p:nvSpPr>
        <p:spPr>
          <a:xfrm>
            <a:off x="2322360" y="2699441"/>
            <a:ext cx="1971413" cy="1174458"/>
          </a:xfrm>
          <a:prstGeom prst="ellipse">
            <a:avLst/>
          </a:prstGeom>
          <a:solidFill>
            <a:srgbClr val="92D050"/>
          </a:solidFill>
          <a:ln>
            <a:noFill/>
          </a:ln>
          <a:effectLst>
            <a:outerShdw blurRad="50800" dist="38100" dir="5400000" algn="t"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REGRESSION</a:t>
            </a:r>
          </a:p>
          <a:p>
            <a:pPr algn="ctr"/>
            <a:r>
              <a:rPr lang="fr-FR" dirty="0">
                <a:latin typeface="Arial" panose="020B0604020202020204" pitchFamily="34" charset="0"/>
                <a:cs typeface="Arial" panose="020B0604020202020204" pitchFamily="34" charset="0"/>
              </a:rPr>
              <a:t>MODEL</a:t>
            </a:r>
          </a:p>
        </p:txBody>
      </p:sp>
      <p:cxnSp>
        <p:nvCxnSpPr>
          <p:cNvPr id="15" name="Connecteur droit avec flèche 14">
            <a:extLst>
              <a:ext uri="{FF2B5EF4-FFF2-40B4-BE49-F238E27FC236}">
                <a16:creationId xmlns:a16="http://schemas.microsoft.com/office/drawing/2014/main" id="{64FD87F7-55F9-84C7-0FD4-F40BE5732556}"/>
              </a:ext>
            </a:extLst>
          </p:cNvPr>
          <p:cNvCxnSpPr>
            <a:cxnSpLocks/>
            <a:endCxn id="4" idx="2"/>
          </p:cNvCxnSpPr>
          <p:nvPr/>
        </p:nvCxnSpPr>
        <p:spPr>
          <a:xfrm>
            <a:off x="1959504" y="3286670"/>
            <a:ext cx="3628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BA73A110-1736-4EDF-3C54-DA9758E948E8}"/>
              </a:ext>
            </a:extLst>
          </p:cNvPr>
          <p:cNvCxnSpPr>
            <a:cxnSpLocks/>
            <a:stCxn id="4" idx="6"/>
            <a:endCxn id="19" idx="1"/>
          </p:cNvCxnSpPr>
          <p:nvPr/>
        </p:nvCxnSpPr>
        <p:spPr>
          <a:xfrm>
            <a:off x="4293773" y="3286670"/>
            <a:ext cx="2327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0DDE3EF-9A72-D89A-6714-3EC5FE63F98A}"/>
              </a:ext>
            </a:extLst>
          </p:cNvPr>
          <p:cNvSpPr txBox="1"/>
          <p:nvPr/>
        </p:nvSpPr>
        <p:spPr>
          <a:xfrm>
            <a:off x="4526565" y="3136629"/>
            <a:ext cx="1599915" cy="300082"/>
          </a:xfrm>
          <a:prstGeom prst="rect">
            <a:avLst/>
          </a:prstGeom>
          <a:solidFill>
            <a:srgbClr val="BCE292"/>
          </a:solidFill>
          <a:ln>
            <a:solidFill>
              <a:schemeClr val="tx1"/>
            </a:solidFill>
          </a:ln>
        </p:spPr>
        <p:txBody>
          <a:bodyPr wrap="square" rtlCol="0">
            <a:spAutoFit/>
          </a:bodyPr>
          <a:lstStyle/>
          <a:p>
            <a:pPr algn="ctr"/>
            <a:r>
              <a:rPr lang="fr-FR" b="1" dirty="0" err="1">
                <a:latin typeface="Arial" panose="020B0604020202020204" pitchFamily="34" charset="0"/>
                <a:cs typeface="Arial" panose="020B0604020202020204" pitchFamily="34" charset="0"/>
              </a:rPr>
              <a:t>Vmoy</a:t>
            </a:r>
            <a:r>
              <a:rPr lang="fr-FR" dirty="0">
                <a:latin typeface="Arial" panose="020B0604020202020204" pitchFamily="34" charset="0"/>
                <a:cs typeface="Arial" panose="020B0604020202020204" pitchFamily="34" charset="0"/>
              </a:rPr>
              <a:t> = f(V,R,A)</a:t>
            </a:r>
          </a:p>
        </p:txBody>
      </p:sp>
      <p:sp>
        <p:nvSpPr>
          <p:cNvPr id="21" name="ZoneTexte 20">
            <a:extLst>
              <a:ext uri="{FF2B5EF4-FFF2-40B4-BE49-F238E27FC236}">
                <a16:creationId xmlns:a16="http://schemas.microsoft.com/office/drawing/2014/main" id="{EC0F1D38-3702-D5BB-4E05-EBFF48378721}"/>
              </a:ext>
            </a:extLst>
          </p:cNvPr>
          <p:cNvSpPr txBox="1"/>
          <p:nvPr/>
        </p:nvSpPr>
        <p:spPr>
          <a:xfrm>
            <a:off x="95968" y="3136629"/>
            <a:ext cx="684803" cy="300082"/>
          </a:xfrm>
          <a:prstGeom prst="rect">
            <a:avLst/>
          </a:prstGeom>
          <a:noFill/>
        </p:spPr>
        <p:txBody>
          <a:bodyPr wrap="none" rtlCol="0">
            <a:spAutoFit/>
          </a:bodyPr>
          <a:lstStyle/>
          <a:p>
            <a:r>
              <a:rPr lang="fr-FR" dirty="0" err="1">
                <a:solidFill>
                  <a:srgbClr val="92D050"/>
                </a:solidFill>
                <a:latin typeface="Arial" panose="020B0604020202020204" pitchFamily="34" charset="0"/>
                <a:cs typeface="Arial" panose="020B0604020202020204" pitchFamily="34" charset="0"/>
              </a:rPr>
              <a:t>Step</a:t>
            </a:r>
            <a:r>
              <a:rPr lang="fr-FR" dirty="0">
                <a:solidFill>
                  <a:srgbClr val="92D050"/>
                </a:solidFill>
                <a:latin typeface="Arial" panose="020B0604020202020204" pitchFamily="34" charset="0"/>
                <a:cs typeface="Arial" panose="020B0604020202020204" pitchFamily="34" charset="0"/>
              </a:rPr>
              <a:t> 1</a:t>
            </a:r>
          </a:p>
        </p:txBody>
      </p:sp>
      <p:cxnSp>
        <p:nvCxnSpPr>
          <p:cNvPr id="34" name="Connecteur droit avec flèche 33">
            <a:extLst>
              <a:ext uri="{FF2B5EF4-FFF2-40B4-BE49-F238E27FC236}">
                <a16:creationId xmlns:a16="http://schemas.microsoft.com/office/drawing/2014/main" id="{344B11EB-4107-F5BB-45A4-F2B00BB6D1FB}"/>
              </a:ext>
            </a:extLst>
          </p:cNvPr>
          <p:cNvCxnSpPr>
            <a:cxnSpLocks/>
          </p:cNvCxnSpPr>
          <p:nvPr/>
        </p:nvCxnSpPr>
        <p:spPr>
          <a:xfrm>
            <a:off x="6126480" y="3286670"/>
            <a:ext cx="2327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CA5EAE67-0C2A-1595-EFEA-01BA5EE1196B}"/>
              </a:ext>
            </a:extLst>
          </p:cNvPr>
          <p:cNvSpPr txBox="1"/>
          <p:nvPr/>
        </p:nvSpPr>
        <p:spPr>
          <a:xfrm>
            <a:off x="6359272" y="3136629"/>
            <a:ext cx="2378368" cy="300082"/>
          </a:xfrm>
          <a:prstGeom prst="rect">
            <a:avLst/>
          </a:prstGeom>
          <a:solidFill>
            <a:schemeClr val="accent1">
              <a:lumMod val="60000"/>
              <a:lumOff val="40000"/>
            </a:schemeClr>
          </a:solidFill>
          <a:ln>
            <a:solidFill>
              <a:schemeClr val="tx1"/>
            </a:solidFill>
          </a:ln>
        </p:spPr>
        <p:txBody>
          <a:bodyPr wrap="square" rtlCol="0">
            <a:spAutoFit/>
          </a:bodyPr>
          <a:lstStyle/>
          <a:p>
            <a:pPr algn="ctr"/>
            <a:r>
              <a:rPr lang="fr-FR" b="1" dirty="0" err="1">
                <a:latin typeface="Arial" panose="020B0604020202020204" pitchFamily="34" charset="0"/>
                <a:cs typeface="Arial" panose="020B0604020202020204" pitchFamily="34" charset="0"/>
              </a:rPr>
              <a:t>Vmoy</a:t>
            </a:r>
            <a:r>
              <a:rPr lang="fr-FR" dirty="0">
                <a:latin typeface="Arial" panose="020B0604020202020204" pitchFamily="34" charset="0"/>
                <a:cs typeface="Arial" panose="020B0604020202020204" pitchFamily="34" charset="0"/>
              </a:rPr>
              <a:t> = f(Model NCBS) ± CI</a:t>
            </a:r>
          </a:p>
        </p:txBody>
      </p:sp>
      <p:cxnSp>
        <p:nvCxnSpPr>
          <p:cNvPr id="3" name="Connecteur droit avec flèche 2">
            <a:extLst>
              <a:ext uri="{FF2B5EF4-FFF2-40B4-BE49-F238E27FC236}">
                <a16:creationId xmlns:a16="http://schemas.microsoft.com/office/drawing/2014/main" id="{5633353B-E37C-B054-D144-A269F605FB5A}"/>
              </a:ext>
            </a:extLst>
          </p:cNvPr>
          <p:cNvCxnSpPr>
            <a:cxnSpLocks/>
          </p:cNvCxnSpPr>
          <p:nvPr/>
        </p:nvCxnSpPr>
        <p:spPr>
          <a:xfrm>
            <a:off x="7514918" y="1574703"/>
            <a:ext cx="0" cy="2821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8B570C9C-03B0-B8FE-8D45-6BD3238E28B9}"/>
              </a:ext>
            </a:extLst>
          </p:cNvPr>
          <p:cNvSpPr/>
          <p:nvPr/>
        </p:nvSpPr>
        <p:spPr>
          <a:xfrm>
            <a:off x="6607774" y="1862600"/>
            <a:ext cx="1881364" cy="921086"/>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NON PARAMETRIC MODEL</a:t>
            </a:r>
          </a:p>
          <a:p>
            <a:pPr algn="ctr"/>
            <a:r>
              <a:rPr lang="fr-FR" b="1" dirty="0">
                <a:latin typeface="Arial" panose="020B0604020202020204" pitchFamily="34" charset="0"/>
                <a:cs typeface="Arial" panose="020B0604020202020204" pitchFamily="34" charset="0"/>
              </a:rPr>
              <a:t>(KDE)</a:t>
            </a:r>
          </a:p>
        </p:txBody>
      </p:sp>
      <p:cxnSp>
        <p:nvCxnSpPr>
          <p:cNvPr id="24" name="Connecteur droit avec flèche 23">
            <a:extLst>
              <a:ext uri="{FF2B5EF4-FFF2-40B4-BE49-F238E27FC236}">
                <a16:creationId xmlns:a16="http://schemas.microsoft.com/office/drawing/2014/main" id="{DCA9294E-8EED-A331-51B4-BF1A1D264B6E}"/>
              </a:ext>
            </a:extLst>
          </p:cNvPr>
          <p:cNvCxnSpPr>
            <a:cxnSpLocks/>
            <a:stCxn id="17" idx="4"/>
            <a:endCxn id="35" idx="0"/>
          </p:cNvCxnSpPr>
          <p:nvPr/>
        </p:nvCxnSpPr>
        <p:spPr>
          <a:xfrm>
            <a:off x="7548456" y="2783686"/>
            <a:ext cx="0" cy="3529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A54416A-BA76-3A71-29BE-D6736D4CC065}"/>
              </a:ext>
            </a:extLst>
          </p:cNvPr>
          <p:cNvSpPr txBox="1"/>
          <p:nvPr/>
        </p:nvSpPr>
        <p:spPr>
          <a:xfrm>
            <a:off x="7172516" y="581327"/>
            <a:ext cx="684803" cy="300082"/>
          </a:xfrm>
          <a:prstGeom prst="rect">
            <a:avLst/>
          </a:prstGeom>
          <a:noFill/>
        </p:spPr>
        <p:txBody>
          <a:bodyPr wrap="none" rtlCol="0">
            <a:spAutoFit/>
          </a:bodyPr>
          <a:lstStyle/>
          <a:p>
            <a:r>
              <a:rPr lang="fr-FR" dirty="0" err="1">
                <a:solidFill>
                  <a:schemeClr val="accent1"/>
                </a:solidFill>
                <a:latin typeface="Arial" panose="020B0604020202020204" pitchFamily="34" charset="0"/>
                <a:cs typeface="Arial" panose="020B0604020202020204" pitchFamily="34" charset="0"/>
              </a:rPr>
              <a:t>Step</a:t>
            </a:r>
            <a:r>
              <a:rPr lang="fr-FR" dirty="0">
                <a:solidFill>
                  <a:schemeClr val="accent1"/>
                </a:solidFill>
                <a:latin typeface="Arial" panose="020B0604020202020204" pitchFamily="34" charset="0"/>
                <a:cs typeface="Arial" panose="020B0604020202020204" pitchFamily="34" charset="0"/>
              </a:rPr>
              <a:t> 2</a:t>
            </a:r>
          </a:p>
        </p:txBody>
      </p:sp>
      <p:cxnSp>
        <p:nvCxnSpPr>
          <p:cNvPr id="32" name="Connecteur droit avec flèche 31">
            <a:extLst>
              <a:ext uri="{FF2B5EF4-FFF2-40B4-BE49-F238E27FC236}">
                <a16:creationId xmlns:a16="http://schemas.microsoft.com/office/drawing/2014/main" id="{646CF600-5D29-EB8A-D607-FCBF89042000}"/>
              </a:ext>
            </a:extLst>
          </p:cNvPr>
          <p:cNvCxnSpPr>
            <a:cxnSpLocks/>
          </p:cNvCxnSpPr>
          <p:nvPr/>
        </p:nvCxnSpPr>
        <p:spPr>
          <a:xfrm>
            <a:off x="7556308" y="3436711"/>
            <a:ext cx="0" cy="3524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4" descr="Content - Cumulative distribution functions">
            <a:extLst>
              <a:ext uri="{FF2B5EF4-FFF2-40B4-BE49-F238E27FC236}">
                <a16:creationId xmlns:a16="http://schemas.microsoft.com/office/drawing/2014/main" id="{44682D7B-2C90-F32A-35D5-79BEB5757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399" y="3853262"/>
            <a:ext cx="1774933" cy="1184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6" name="ZoneTexte 35">
            <a:extLst>
              <a:ext uri="{FF2B5EF4-FFF2-40B4-BE49-F238E27FC236}">
                <a16:creationId xmlns:a16="http://schemas.microsoft.com/office/drawing/2014/main" id="{97CFCED4-E4D4-63BB-FF64-20844F642457}"/>
              </a:ext>
            </a:extLst>
          </p:cNvPr>
          <p:cNvSpPr txBox="1"/>
          <p:nvPr/>
        </p:nvSpPr>
        <p:spPr>
          <a:xfrm>
            <a:off x="6016870" y="4258882"/>
            <a:ext cx="684803" cy="300082"/>
          </a:xfrm>
          <a:prstGeom prst="rect">
            <a:avLst/>
          </a:prstGeom>
          <a:noFill/>
        </p:spPr>
        <p:txBody>
          <a:bodyPr wrap="none" rtlCol="0">
            <a:spAutoFit/>
          </a:bodyPr>
          <a:lstStyle/>
          <a:p>
            <a:r>
              <a:rPr lang="fr-FR" dirty="0" err="1">
                <a:solidFill>
                  <a:srgbClr val="C00000"/>
                </a:solidFill>
                <a:latin typeface="Arial" panose="020B0604020202020204" pitchFamily="34" charset="0"/>
                <a:cs typeface="Arial" panose="020B0604020202020204" pitchFamily="34" charset="0"/>
              </a:rPr>
              <a:t>Step</a:t>
            </a:r>
            <a:r>
              <a:rPr lang="fr-FR" dirty="0">
                <a:solidFill>
                  <a:srgbClr val="C00000"/>
                </a:solidFill>
                <a:latin typeface="Arial" panose="020B0604020202020204" pitchFamily="34" charset="0"/>
                <a:cs typeface="Arial" panose="020B0604020202020204" pitchFamily="34" charset="0"/>
              </a:rPr>
              <a:t> 3</a:t>
            </a:r>
          </a:p>
        </p:txBody>
      </p:sp>
      <p:sp>
        <p:nvSpPr>
          <p:cNvPr id="6" name="Rectangle 5">
            <a:extLst>
              <a:ext uri="{FF2B5EF4-FFF2-40B4-BE49-F238E27FC236}">
                <a16:creationId xmlns:a16="http://schemas.microsoft.com/office/drawing/2014/main" id="{7C0549B2-6E48-7895-1F4C-25B1420F3F32}"/>
              </a:ext>
            </a:extLst>
          </p:cNvPr>
          <p:cNvSpPr/>
          <p:nvPr/>
        </p:nvSpPr>
        <p:spPr>
          <a:xfrm>
            <a:off x="9031722" y="86"/>
            <a:ext cx="116136"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Espace réservé du numéro de diapositive 24">
            <a:extLst>
              <a:ext uri="{FF2B5EF4-FFF2-40B4-BE49-F238E27FC236}">
                <a16:creationId xmlns:a16="http://schemas.microsoft.com/office/drawing/2014/main" id="{79BEE4AF-6E10-1396-3F5E-BA68FD2FFD89}"/>
              </a:ext>
            </a:extLst>
          </p:cNvPr>
          <p:cNvSpPr>
            <a:spLocks noGrp="1"/>
          </p:cNvSpPr>
          <p:nvPr>
            <p:ph type="sldNum" sz="quarter" idx="12"/>
          </p:nvPr>
        </p:nvSpPr>
        <p:spPr/>
        <p:txBody>
          <a:bodyPr/>
          <a:lstStyle/>
          <a:p>
            <a:fld id="{914D05D1-80DD-4F3B-9820-7235810BE0FD}" type="slidenum">
              <a:rPr lang="en-US" noProof="0" smtClean="0"/>
              <a:pPr/>
              <a:t>42</a:t>
            </a:fld>
            <a:endParaRPr lang="en-US" noProof="0" dirty="0"/>
          </a:p>
        </p:txBody>
      </p:sp>
      <p:grpSp>
        <p:nvGrpSpPr>
          <p:cNvPr id="27" name="Groupe 26">
            <a:extLst>
              <a:ext uri="{FF2B5EF4-FFF2-40B4-BE49-F238E27FC236}">
                <a16:creationId xmlns:a16="http://schemas.microsoft.com/office/drawing/2014/main" id="{FC489854-3138-64FC-A6AB-5CA8CD3E5240}"/>
              </a:ext>
            </a:extLst>
          </p:cNvPr>
          <p:cNvGrpSpPr/>
          <p:nvPr/>
        </p:nvGrpSpPr>
        <p:grpSpPr>
          <a:xfrm>
            <a:off x="5859921" y="180960"/>
            <a:ext cx="1184302" cy="384366"/>
            <a:chOff x="3246242" y="2984594"/>
            <a:chExt cx="2802005" cy="972366"/>
          </a:xfrm>
        </p:grpSpPr>
        <p:pic>
          <p:nvPicPr>
            <p:cNvPr id="29" name="Picture 2">
              <a:extLst>
                <a:ext uri="{FF2B5EF4-FFF2-40B4-BE49-F238E27FC236}">
                  <a16:creationId xmlns:a16="http://schemas.microsoft.com/office/drawing/2014/main" id="{F3A6929D-48DC-AE6B-1565-DF08EFE52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Ampere Logo PNG Vectors Free Download">
              <a:extLst>
                <a:ext uri="{FF2B5EF4-FFF2-40B4-BE49-F238E27FC236}">
                  <a16:creationId xmlns:a16="http://schemas.microsoft.com/office/drawing/2014/main" id="{C1D00A75-9BD6-4547-7834-39C3C333A3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a:extLst>
                <a:ext uri="{FF2B5EF4-FFF2-40B4-BE49-F238E27FC236}">
                  <a16:creationId xmlns:a16="http://schemas.microsoft.com/office/drawing/2014/main" id="{674F6A0C-DADB-FFBB-42C5-860A637280AD}"/>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Rectangle : coins arrondis 36">
            <a:extLst>
              <a:ext uri="{FF2B5EF4-FFF2-40B4-BE49-F238E27FC236}">
                <a16:creationId xmlns:a16="http://schemas.microsoft.com/office/drawing/2014/main" id="{B700095B-891C-DC3E-83DC-C80430022B87}"/>
              </a:ext>
            </a:extLst>
          </p:cNvPr>
          <p:cNvSpPr/>
          <p:nvPr/>
        </p:nvSpPr>
        <p:spPr>
          <a:xfrm>
            <a:off x="6996110" y="852119"/>
            <a:ext cx="1023351" cy="8345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rial" panose="020B0604020202020204" pitchFamily="34" charset="0"/>
                <a:cs typeface="Arial" panose="020B0604020202020204" pitchFamily="34" charset="0"/>
              </a:rPr>
              <a:t>NCBS</a:t>
            </a:r>
            <a:br>
              <a:rPr lang="fr-FR" sz="1100" dirty="0">
                <a:latin typeface="Arial" panose="020B0604020202020204" pitchFamily="34" charset="0"/>
                <a:cs typeface="Arial" panose="020B0604020202020204" pitchFamily="34" charset="0"/>
              </a:rPr>
            </a:br>
            <a:r>
              <a:rPr lang="fr-FR" sz="1050" dirty="0">
                <a:latin typeface="Arial" panose="020B0604020202020204" pitchFamily="34" charset="0"/>
                <a:cs typeface="Arial" panose="020B0604020202020204" pitchFamily="34" charset="0"/>
              </a:rPr>
              <a:t> (Survey)</a:t>
            </a:r>
            <a:endParaRPr lang="fr-FR" sz="1100" dirty="0">
              <a:latin typeface="Arial" panose="020B0604020202020204" pitchFamily="34" charset="0"/>
              <a:cs typeface="Arial" panose="020B0604020202020204" pitchFamily="34" charset="0"/>
            </a:endParaRPr>
          </a:p>
        </p:txBody>
      </p:sp>
      <p:sp>
        <p:nvSpPr>
          <p:cNvPr id="38" name="ZoneTexte 37">
            <a:extLst>
              <a:ext uri="{FF2B5EF4-FFF2-40B4-BE49-F238E27FC236}">
                <a16:creationId xmlns:a16="http://schemas.microsoft.com/office/drawing/2014/main" id="{4B8CF1EB-C7E7-7DCC-95BC-C30729CB3235}"/>
              </a:ext>
            </a:extLst>
          </p:cNvPr>
          <p:cNvSpPr txBox="1"/>
          <p:nvPr/>
        </p:nvSpPr>
        <p:spPr>
          <a:xfrm>
            <a:off x="6347524" y="1161656"/>
            <a:ext cx="644728" cy="215444"/>
          </a:xfrm>
          <a:prstGeom prst="rect">
            <a:avLst/>
          </a:prstGeom>
          <a:noFill/>
        </p:spPr>
        <p:txBody>
          <a:bodyPr wrap="none" rtlCol="0">
            <a:spAutoFit/>
          </a:bodyPr>
          <a:lstStyle/>
          <a:p>
            <a:r>
              <a:rPr lang="fr-FR" sz="800" b="1" dirty="0">
                <a:solidFill>
                  <a:schemeClr val="accent1"/>
                </a:solidFill>
                <a:latin typeface="Arial" panose="020B0604020202020204" pitchFamily="34" charset="0"/>
                <a:cs typeface="Arial" panose="020B0604020202020204" pitchFamily="34" charset="0"/>
              </a:rPr>
              <a:t>X = V,R,A</a:t>
            </a:r>
            <a:endParaRPr lang="fr-FR" sz="800" dirty="0">
              <a:solidFill>
                <a:schemeClr val="accent1"/>
              </a:solidFill>
              <a:latin typeface="Arial" panose="020B0604020202020204" pitchFamily="34" charset="0"/>
              <a:cs typeface="Arial" panose="020B0604020202020204" pitchFamily="34" charset="0"/>
            </a:endParaRPr>
          </a:p>
        </p:txBody>
      </p:sp>
      <p:sp>
        <p:nvSpPr>
          <p:cNvPr id="39" name="ZoneTexte 38">
            <a:extLst>
              <a:ext uri="{FF2B5EF4-FFF2-40B4-BE49-F238E27FC236}">
                <a16:creationId xmlns:a16="http://schemas.microsoft.com/office/drawing/2014/main" id="{56630254-0E8F-9CC4-F467-AD070C702767}"/>
              </a:ext>
            </a:extLst>
          </p:cNvPr>
          <p:cNvSpPr txBox="1"/>
          <p:nvPr/>
        </p:nvSpPr>
        <p:spPr>
          <a:xfrm>
            <a:off x="809779" y="2511261"/>
            <a:ext cx="1309974" cy="307777"/>
          </a:xfrm>
          <a:prstGeom prst="rect">
            <a:avLst/>
          </a:prstGeom>
          <a:noFill/>
        </p:spPr>
        <p:txBody>
          <a:bodyPr wrap="none" rtlCol="0">
            <a:spAutoFit/>
          </a:bodyPr>
          <a:lstStyle/>
          <a:p>
            <a:r>
              <a:rPr lang="fr-FR" sz="1400" b="1" dirty="0">
                <a:solidFill>
                  <a:srgbClr val="92D050"/>
                </a:solidFill>
                <a:latin typeface="Arial" panose="020B0604020202020204" pitchFamily="34" charset="0"/>
                <a:cs typeface="Arial" panose="020B0604020202020204" pitchFamily="34" charset="0"/>
              </a:rPr>
              <a:t>Base CLIENT</a:t>
            </a:r>
            <a:endParaRPr lang="fr-FR" sz="1400" dirty="0">
              <a:solidFill>
                <a:srgbClr val="92D050"/>
              </a:solidFill>
              <a:latin typeface="Arial" panose="020B0604020202020204" pitchFamily="34" charset="0"/>
              <a:cs typeface="Arial" panose="020B0604020202020204" pitchFamily="34" charset="0"/>
            </a:endParaRPr>
          </a:p>
        </p:txBody>
      </p:sp>
      <p:sp>
        <p:nvSpPr>
          <p:cNvPr id="40" name="Rectangle : coins arrondis 39">
            <a:extLst>
              <a:ext uri="{FF2B5EF4-FFF2-40B4-BE49-F238E27FC236}">
                <a16:creationId xmlns:a16="http://schemas.microsoft.com/office/drawing/2014/main" id="{C7512338-6200-5F53-6DBD-E3C7DDA4A003}"/>
              </a:ext>
            </a:extLst>
          </p:cNvPr>
          <p:cNvSpPr/>
          <p:nvPr/>
        </p:nvSpPr>
        <p:spPr>
          <a:xfrm>
            <a:off x="925741" y="2841659"/>
            <a:ext cx="1048548" cy="83451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latin typeface="Arial" panose="020B0604020202020204" pitchFamily="34" charset="0"/>
                <a:cs typeface="Arial" panose="020B0604020202020204" pitchFamily="34" charset="0"/>
              </a:rPr>
              <a:t>BASE CLIENT</a:t>
            </a:r>
            <a:br>
              <a:rPr lang="fr-FR" sz="1100" dirty="0">
                <a:latin typeface="Arial" panose="020B0604020202020204" pitchFamily="34" charset="0"/>
                <a:cs typeface="Arial" panose="020B0604020202020204" pitchFamily="34" charset="0"/>
              </a:rPr>
            </a:br>
            <a:r>
              <a:rPr lang="fr-FR" sz="1000" dirty="0">
                <a:latin typeface="Arial" panose="020B0604020202020204" pitchFamily="34" charset="0"/>
                <a:cs typeface="Arial" panose="020B0604020202020204" pitchFamily="34" charset="0"/>
              </a:rPr>
              <a:t> (100 Clients)</a:t>
            </a:r>
            <a:endParaRPr lang="fr-FR" sz="1100" dirty="0">
              <a:latin typeface="Arial" panose="020B0604020202020204" pitchFamily="34" charset="0"/>
              <a:cs typeface="Arial" panose="020B0604020202020204" pitchFamily="34" charset="0"/>
            </a:endParaRPr>
          </a:p>
        </p:txBody>
      </p:sp>
      <p:sp>
        <p:nvSpPr>
          <p:cNvPr id="41" name="ZoneTexte 40">
            <a:extLst>
              <a:ext uri="{FF2B5EF4-FFF2-40B4-BE49-F238E27FC236}">
                <a16:creationId xmlns:a16="http://schemas.microsoft.com/office/drawing/2014/main" id="{13051153-528A-BE3E-19FC-407AB1486CA9}"/>
              </a:ext>
            </a:extLst>
          </p:cNvPr>
          <p:cNvSpPr txBox="1"/>
          <p:nvPr/>
        </p:nvSpPr>
        <p:spPr>
          <a:xfrm>
            <a:off x="960137" y="3698799"/>
            <a:ext cx="979755" cy="215444"/>
          </a:xfrm>
          <a:prstGeom prst="rect">
            <a:avLst/>
          </a:prstGeom>
          <a:noFill/>
        </p:spPr>
        <p:txBody>
          <a:bodyPr wrap="none" rtlCol="0">
            <a:spAutoFit/>
          </a:bodyPr>
          <a:lstStyle/>
          <a:p>
            <a:r>
              <a:rPr lang="fr-FR" sz="800" b="1" dirty="0">
                <a:solidFill>
                  <a:srgbClr val="92D050"/>
                </a:solidFill>
                <a:latin typeface="Arial" panose="020B0604020202020204" pitchFamily="34" charset="0"/>
                <a:cs typeface="Arial" panose="020B0604020202020204" pitchFamily="34" charset="0"/>
              </a:rPr>
              <a:t>V,R,A and </a:t>
            </a:r>
            <a:r>
              <a:rPr lang="fr-FR" sz="800" b="1" dirty="0" err="1">
                <a:solidFill>
                  <a:srgbClr val="92D050"/>
                </a:solidFill>
                <a:latin typeface="Arial" panose="020B0604020202020204" pitchFamily="34" charset="0"/>
                <a:cs typeface="Arial" panose="020B0604020202020204" pitchFamily="34" charset="0"/>
              </a:rPr>
              <a:t>Vmoy</a:t>
            </a:r>
            <a:endParaRPr lang="fr-FR" sz="800"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07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9686"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996B484-BC0C-0606-2B61-176AAE0CD041}"/>
              </a:ext>
            </a:extLst>
          </p:cNvPr>
          <p:cNvSpPr txBox="1"/>
          <p:nvPr/>
        </p:nvSpPr>
        <p:spPr>
          <a:xfrm>
            <a:off x="405438" y="2540931"/>
            <a:ext cx="1944220" cy="261610"/>
          </a:xfrm>
          <a:prstGeom prst="rect">
            <a:avLst/>
          </a:prstGeom>
          <a:noFill/>
        </p:spPr>
        <p:txBody>
          <a:bodyPr wrap="square">
            <a:spAutoFit/>
          </a:bodyPr>
          <a:lstStyle/>
          <a:p>
            <a:pPr algn="just"/>
            <a:r>
              <a:rPr lang="en-US" sz="1100" i="0" dirty="0">
                <a:effectLst/>
                <a:latin typeface="Arial" panose="020B0604020202020204" pitchFamily="34" charset="0"/>
                <a:cs typeface="Arial" panose="020B0604020202020204" pitchFamily="34" charset="0"/>
              </a:rPr>
              <a:t>S Curve and Percentiles</a:t>
            </a:r>
          </a:p>
        </p:txBody>
      </p:sp>
      <p:sp>
        <p:nvSpPr>
          <p:cNvPr id="14" name="ZoneTexte 13">
            <a:extLst>
              <a:ext uri="{FF2B5EF4-FFF2-40B4-BE49-F238E27FC236}">
                <a16:creationId xmlns:a16="http://schemas.microsoft.com/office/drawing/2014/main" id="{51F0F9E0-5855-35CD-3DF0-5E3673017B52}"/>
              </a:ext>
            </a:extLst>
          </p:cNvPr>
          <p:cNvSpPr txBox="1"/>
          <p:nvPr/>
        </p:nvSpPr>
        <p:spPr>
          <a:xfrm>
            <a:off x="378542" y="2107115"/>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ZoneTexte 8">
            <a:extLst>
              <a:ext uri="{FF2B5EF4-FFF2-40B4-BE49-F238E27FC236}">
                <a16:creationId xmlns:a16="http://schemas.microsoft.com/office/drawing/2014/main" id="{57055CB0-B393-4E08-8A0A-07344D91E73B}"/>
              </a:ext>
            </a:extLst>
          </p:cNvPr>
          <p:cNvSpPr txBox="1"/>
          <p:nvPr/>
        </p:nvSpPr>
        <p:spPr>
          <a:xfrm>
            <a:off x="5043824" y="4927415"/>
            <a:ext cx="2473978" cy="432170"/>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Data distribution for the percentiles of the S-Curve</a:t>
            </a:r>
            <a:endParaRPr lang="fr-FR" sz="700" dirty="0">
              <a:latin typeface="Arial" panose="020B0604020202020204" pitchFamily="34" charset="0"/>
              <a:cs typeface="Arial" panose="020B0604020202020204" pitchFamily="34" charset="0"/>
            </a:endParaRPr>
          </a:p>
          <a:p>
            <a:pPr algn="just">
              <a:lnSpc>
                <a:spcPct val="115000"/>
              </a:lnSpc>
              <a:spcAft>
                <a:spcPts val="800"/>
              </a:spcAft>
            </a:pPr>
            <a:endParaRPr lang="fr-FR" sz="700" dirty="0">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245267DE-18C6-36DF-E8D4-FDCB866089E7}"/>
              </a:ext>
            </a:extLst>
          </p:cNvPr>
          <p:cNvSpPr txBox="1"/>
          <p:nvPr/>
        </p:nvSpPr>
        <p:spPr>
          <a:xfrm>
            <a:off x="4608809" y="2358688"/>
            <a:ext cx="4104573"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Confidence Intervals and S-Curve for “</a:t>
            </a:r>
            <a:r>
              <a:rPr lang="en-US" sz="700" dirty="0" err="1">
                <a:latin typeface="Arial" panose="020B0604020202020204" pitchFamily="34" charset="0"/>
                <a:cs typeface="Arial" panose="020B0604020202020204" pitchFamily="34" charset="0"/>
              </a:rPr>
              <a:t>Vmoy</a:t>
            </a:r>
            <a:r>
              <a:rPr lang="en-US" sz="700" dirty="0">
                <a:latin typeface="Arial" panose="020B0604020202020204" pitchFamily="34" charset="0"/>
                <a:cs typeface="Arial" panose="020B0604020202020204" pitchFamily="34" charset="0"/>
              </a:rPr>
              <a:t>” after the models</a:t>
            </a:r>
            <a:endParaRPr lang="fr-FR" sz="700"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3DEFA93B-591A-EAAA-06A1-5D1C9F0C3F67}"/>
              </a:ext>
            </a:extLst>
          </p:cNvPr>
          <p:cNvPicPr>
            <a:picLocks noChangeAspect="1"/>
          </p:cNvPicPr>
          <p:nvPr/>
        </p:nvPicPr>
        <p:blipFill>
          <a:blip r:embed="rId2"/>
          <a:stretch>
            <a:fillRect/>
          </a:stretch>
        </p:blipFill>
        <p:spPr>
          <a:xfrm>
            <a:off x="3697655" y="116365"/>
            <a:ext cx="4721948" cy="2252682"/>
          </a:xfrm>
          <a:prstGeom prst="rect">
            <a:avLst/>
          </a:prstGeom>
          <a:ln>
            <a:solidFill>
              <a:schemeClr val="tx1"/>
            </a:solidFill>
          </a:ln>
        </p:spPr>
      </p:pic>
      <p:pic>
        <p:nvPicPr>
          <p:cNvPr id="7" name="Image 6">
            <a:extLst>
              <a:ext uri="{FF2B5EF4-FFF2-40B4-BE49-F238E27FC236}">
                <a16:creationId xmlns:a16="http://schemas.microsoft.com/office/drawing/2014/main" id="{434C792A-0B99-380A-B6C5-5BB8124E44EC}"/>
              </a:ext>
            </a:extLst>
          </p:cNvPr>
          <p:cNvPicPr>
            <a:picLocks noChangeAspect="1"/>
          </p:cNvPicPr>
          <p:nvPr/>
        </p:nvPicPr>
        <p:blipFill>
          <a:blip r:embed="rId3"/>
          <a:stretch>
            <a:fillRect/>
          </a:stretch>
        </p:blipFill>
        <p:spPr>
          <a:xfrm>
            <a:off x="3697655" y="2595976"/>
            <a:ext cx="4722688" cy="2335706"/>
          </a:xfrm>
          <a:prstGeom prst="rect">
            <a:avLst/>
          </a:prstGeom>
          <a:ln>
            <a:solidFill>
              <a:schemeClr val="tx1"/>
            </a:solidFill>
          </a:ln>
        </p:spPr>
      </p:pic>
      <p:sp>
        <p:nvSpPr>
          <p:cNvPr id="8" name="Espace réservé du pied de page 2">
            <a:extLst>
              <a:ext uri="{FF2B5EF4-FFF2-40B4-BE49-F238E27FC236}">
                <a16:creationId xmlns:a16="http://schemas.microsoft.com/office/drawing/2014/main" id="{4E3D83B1-2978-9754-D09A-8555735FA7B5}"/>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18" name="Espace réservé du numéro de diapositive 17">
            <a:extLst>
              <a:ext uri="{FF2B5EF4-FFF2-40B4-BE49-F238E27FC236}">
                <a16:creationId xmlns:a16="http://schemas.microsoft.com/office/drawing/2014/main" id="{716FB7D5-80FB-EC6F-E706-31A01D181530}"/>
              </a:ext>
            </a:extLst>
          </p:cNvPr>
          <p:cNvSpPr>
            <a:spLocks noGrp="1"/>
          </p:cNvSpPr>
          <p:nvPr>
            <p:ph type="sldNum" sz="quarter" idx="12"/>
          </p:nvPr>
        </p:nvSpPr>
        <p:spPr/>
        <p:txBody>
          <a:bodyPr/>
          <a:lstStyle/>
          <a:p>
            <a:fld id="{914D05D1-80DD-4F3B-9820-7235810BE0FD}" type="slidenum">
              <a:rPr lang="en-US" noProof="0" smtClean="0"/>
              <a:pPr/>
              <a:t>43</a:t>
            </a:fld>
            <a:endParaRPr lang="en-US" noProof="0" dirty="0"/>
          </a:p>
        </p:txBody>
      </p:sp>
    </p:spTree>
    <p:extLst>
      <p:ext uri="{BB962C8B-B14F-4D97-AF65-F5344CB8AC3E}">
        <p14:creationId xmlns:p14="http://schemas.microsoft.com/office/powerpoint/2010/main" val="249519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51F0F9E0-5855-35CD-3DF0-5E3673017B52}"/>
              </a:ext>
            </a:extLst>
          </p:cNvPr>
          <p:cNvSpPr txBox="1"/>
          <p:nvPr/>
        </p:nvSpPr>
        <p:spPr>
          <a:xfrm>
            <a:off x="378542" y="2107115"/>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STUDY CASE 3</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ZoneTexte 8">
            <a:extLst>
              <a:ext uri="{FF2B5EF4-FFF2-40B4-BE49-F238E27FC236}">
                <a16:creationId xmlns:a16="http://schemas.microsoft.com/office/drawing/2014/main" id="{57055CB0-B393-4E08-8A0A-07344D91E73B}"/>
              </a:ext>
            </a:extLst>
          </p:cNvPr>
          <p:cNvSpPr txBox="1"/>
          <p:nvPr/>
        </p:nvSpPr>
        <p:spPr>
          <a:xfrm>
            <a:off x="5043824" y="4927415"/>
            <a:ext cx="2473978" cy="432170"/>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Data distribution for the percentiles of the S-Curve</a:t>
            </a:r>
            <a:endParaRPr lang="fr-FR" sz="700" dirty="0">
              <a:latin typeface="Arial" panose="020B0604020202020204" pitchFamily="34" charset="0"/>
              <a:cs typeface="Arial" panose="020B0604020202020204" pitchFamily="34" charset="0"/>
            </a:endParaRPr>
          </a:p>
          <a:p>
            <a:pPr algn="just">
              <a:lnSpc>
                <a:spcPct val="115000"/>
              </a:lnSpc>
              <a:spcAft>
                <a:spcPts val="800"/>
              </a:spcAft>
            </a:pPr>
            <a:endParaRPr lang="fr-FR" sz="700" dirty="0">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245267DE-18C6-36DF-E8D4-FDCB866089E7}"/>
              </a:ext>
            </a:extLst>
          </p:cNvPr>
          <p:cNvSpPr txBox="1"/>
          <p:nvPr/>
        </p:nvSpPr>
        <p:spPr>
          <a:xfrm>
            <a:off x="4608809" y="2358688"/>
            <a:ext cx="4104573"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Confidence Intervals and S-Curve for “</a:t>
            </a:r>
            <a:r>
              <a:rPr lang="en-US" sz="700" dirty="0" err="1">
                <a:latin typeface="Arial" panose="020B0604020202020204" pitchFamily="34" charset="0"/>
                <a:cs typeface="Arial" panose="020B0604020202020204" pitchFamily="34" charset="0"/>
              </a:rPr>
              <a:t>Vmoy</a:t>
            </a:r>
            <a:r>
              <a:rPr lang="en-US" sz="700" dirty="0">
                <a:latin typeface="Arial" panose="020B0604020202020204" pitchFamily="34" charset="0"/>
                <a:cs typeface="Arial" panose="020B0604020202020204" pitchFamily="34" charset="0"/>
              </a:rPr>
              <a:t>” after the models</a:t>
            </a:r>
            <a:endParaRPr lang="fr-FR" sz="700"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3DEFA93B-591A-EAAA-06A1-5D1C9F0C3F67}"/>
              </a:ext>
            </a:extLst>
          </p:cNvPr>
          <p:cNvPicPr>
            <a:picLocks noChangeAspect="1"/>
          </p:cNvPicPr>
          <p:nvPr/>
        </p:nvPicPr>
        <p:blipFill>
          <a:blip r:embed="rId2"/>
          <a:stretch>
            <a:fillRect/>
          </a:stretch>
        </p:blipFill>
        <p:spPr>
          <a:xfrm>
            <a:off x="3697655" y="116365"/>
            <a:ext cx="4721948" cy="2252682"/>
          </a:xfrm>
          <a:prstGeom prst="rect">
            <a:avLst/>
          </a:prstGeom>
          <a:ln>
            <a:solidFill>
              <a:schemeClr val="tx1"/>
            </a:solidFill>
          </a:ln>
        </p:spPr>
      </p:pic>
      <p:pic>
        <p:nvPicPr>
          <p:cNvPr id="7" name="Image 6">
            <a:extLst>
              <a:ext uri="{FF2B5EF4-FFF2-40B4-BE49-F238E27FC236}">
                <a16:creationId xmlns:a16="http://schemas.microsoft.com/office/drawing/2014/main" id="{434C792A-0B99-380A-B6C5-5BB8124E44EC}"/>
              </a:ext>
            </a:extLst>
          </p:cNvPr>
          <p:cNvPicPr>
            <a:picLocks noChangeAspect="1"/>
          </p:cNvPicPr>
          <p:nvPr/>
        </p:nvPicPr>
        <p:blipFill>
          <a:blip r:embed="rId3"/>
          <a:stretch>
            <a:fillRect/>
          </a:stretch>
        </p:blipFill>
        <p:spPr>
          <a:xfrm>
            <a:off x="3697655" y="2595976"/>
            <a:ext cx="4722688" cy="2335706"/>
          </a:xfrm>
          <a:prstGeom prst="rect">
            <a:avLst/>
          </a:prstGeom>
          <a:ln>
            <a:solidFill>
              <a:schemeClr val="tx1"/>
            </a:solidFill>
          </a:ln>
        </p:spPr>
      </p:pic>
      <p:sp>
        <p:nvSpPr>
          <p:cNvPr id="15" name="ZoneTexte 14">
            <a:extLst>
              <a:ext uri="{FF2B5EF4-FFF2-40B4-BE49-F238E27FC236}">
                <a16:creationId xmlns:a16="http://schemas.microsoft.com/office/drawing/2014/main" id="{E053915B-CACC-37C6-E1E3-27E2B2F95297}"/>
              </a:ext>
            </a:extLst>
          </p:cNvPr>
          <p:cNvSpPr txBox="1"/>
          <p:nvPr/>
        </p:nvSpPr>
        <p:spPr>
          <a:xfrm>
            <a:off x="412159" y="2571750"/>
            <a:ext cx="1944220" cy="769441"/>
          </a:xfrm>
          <a:prstGeom prst="rect">
            <a:avLst/>
          </a:prstGeom>
          <a:noFill/>
        </p:spPr>
        <p:txBody>
          <a:bodyPr wrap="square">
            <a:spAutoFit/>
          </a:bodyPr>
          <a:lstStyle/>
          <a:p>
            <a:pPr algn="just"/>
            <a:r>
              <a:rPr lang="en-US" sz="1100" b="1" dirty="0">
                <a:latin typeface="Arial" panose="020B0604020202020204" pitchFamily="34" charset="0"/>
                <a:cs typeface="Arial" panose="020B0604020202020204" pitchFamily="34" charset="0"/>
              </a:rPr>
              <a:t>Conclusions:</a:t>
            </a:r>
          </a:p>
          <a:p>
            <a:pPr marL="171450" indent="-171450" algn="just">
              <a:buFontTx/>
              <a:buChar char="-"/>
            </a:pPr>
            <a:r>
              <a:rPr lang="en-US" sz="1100" i="0" dirty="0">
                <a:effectLst/>
                <a:latin typeface="Arial" panose="020B0604020202020204" pitchFamily="34" charset="0"/>
                <a:cs typeface="Arial" panose="020B0604020202020204" pitchFamily="34" charset="0"/>
              </a:rPr>
              <a:t>Methodology Validated</a:t>
            </a:r>
          </a:p>
          <a:p>
            <a:pPr marL="171450" indent="-171450" algn="just">
              <a:buFontTx/>
              <a:buChar char="-"/>
            </a:pPr>
            <a:r>
              <a:rPr lang="en-US" sz="1100" dirty="0">
                <a:latin typeface="Arial" panose="020B0604020202020204" pitchFamily="34" charset="0"/>
                <a:cs typeface="Arial" panose="020B0604020202020204" pitchFamily="34" charset="0"/>
              </a:rPr>
              <a:t>Higher percentiles</a:t>
            </a:r>
          </a:p>
          <a:p>
            <a:pPr marL="171450" indent="-171450" algn="just">
              <a:buFontTx/>
              <a:buChar char="-"/>
            </a:pPr>
            <a:r>
              <a:rPr lang="en-US" sz="1100" i="0" dirty="0">
                <a:effectLst/>
                <a:latin typeface="Arial" panose="020B0604020202020204" pitchFamily="34" charset="0"/>
                <a:cs typeface="Arial" panose="020B0604020202020204" pitchFamily="34" charset="0"/>
              </a:rPr>
              <a:t>More dat</a:t>
            </a:r>
            <a:r>
              <a:rPr lang="en-US" sz="1100" dirty="0">
                <a:latin typeface="Arial" panose="020B0604020202020204" pitchFamily="34" charset="0"/>
                <a:cs typeface="Arial" panose="020B0604020202020204" pitchFamily="34" charset="0"/>
              </a:rPr>
              <a:t>a is important</a:t>
            </a:r>
            <a:endParaRPr lang="en-US" sz="1100" i="0" dirty="0">
              <a:effectLst/>
              <a:latin typeface="Arial" panose="020B0604020202020204" pitchFamily="34" charset="0"/>
              <a:cs typeface="Arial" panose="020B0604020202020204" pitchFamily="34" charset="0"/>
            </a:endParaRPr>
          </a:p>
        </p:txBody>
      </p:sp>
      <p:sp>
        <p:nvSpPr>
          <p:cNvPr id="11" name="Ellipse 10">
            <a:extLst>
              <a:ext uri="{FF2B5EF4-FFF2-40B4-BE49-F238E27FC236}">
                <a16:creationId xmlns:a16="http://schemas.microsoft.com/office/drawing/2014/main" id="{0F0C4F11-7FCD-0E6F-E214-18EA32CB67F7}"/>
              </a:ext>
            </a:extLst>
          </p:cNvPr>
          <p:cNvSpPr/>
          <p:nvPr/>
        </p:nvSpPr>
        <p:spPr>
          <a:xfrm>
            <a:off x="6058629" y="225590"/>
            <a:ext cx="2385110" cy="467629"/>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88189484-E369-E366-0440-8732E46BB654}"/>
              </a:ext>
            </a:extLst>
          </p:cNvPr>
          <p:cNvSpPr/>
          <p:nvPr/>
        </p:nvSpPr>
        <p:spPr>
          <a:xfrm>
            <a:off x="6508808" y="780575"/>
            <a:ext cx="2385110" cy="4419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Higher</a:t>
            </a:r>
            <a:r>
              <a:rPr lang="fr-FR" dirty="0">
                <a:latin typeface="Arial" panose="020B0604020202020204" pitchFamily="34" charset="0"/>
                <a:cs typeface="Arial" panose="020B0604020202020204" pitchFamily="34" charset="0"/>
              </a:rPr>
              <a:t> percentiles </a:t>
            </a:r>
          </a:p>
          <a:p>
            <a:pPr algn="ct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Worst</a:t>
            </a:r>
            <a:r>
              <a:rPr lang="fr-FR" b="1" dirty="0">
                <a:latin typeface="Arial" panose="020B0604020202020204" pitchFamily="34" charset="0"/>
                <a:cs typeface="Arial" panose="020B0604020202020204" pitchFamily="34" charset="0"/>
              </a:rPr>
              <a:t> Confidence </a:t>
            </a:r>
            <a:r>
              <a:rPr lang="fr-FR" b="1" dirty="0" err="1">
                <a:latin typeface="Arial" panose="020B0604020202020204" pitchFamily="34" charset="0"/>
                <a:cs typeface="Arial" panose="020B0604020202020204" pitchFamily="34" charset="0"/>
              </a:rPr>
              <a:t>Interval</a:t>
            </a:r>
            <a:endParaRPr lang="fr-FR" b="1" dirty="0">
              <a:latin typeface="Arial" panose="020B0604020202020204" pitchFamily="34" charset="0"/>
              <a:cs typeface="Arial" panose="020B0604020202020204" pitchFamily="34" charset="0"/>
            </a:endParaRPr>
          </a:p>
        </p:txBody>
      </p:sp>
      <p:sp>
        <p:nvSpPr>
          <p:cNvPr id="17" name="Espace réservé du pied de page 2">
            <a:extLst>
              <a:ext uri="{FF2B5EF4-FFF2-40B4-BE49-F238E27FC236}">
                <a16:creationId xmlns:a16="http://schemas.microsoft.com/office/drawing/2014/main" id="{45F5D0E5-AA9A-1297-5BB4-3CF478B5869F}"/>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13" name="Espace réservé du numéro de diapositive 12">
            <a:extLst>
              <a:ext uri="{FF2B5EF4-FFF2-40B4-BE49-F238E27FC236}">
                <a16:creationId xmlns:a16="http://schemas.microsoft.com/office/drawing/2014/main" id="{EFFA7B74-E26F-5994-DC49-8E79D8956F1A}"/>
              </a:ext>
            </a:extLst>
          </p:cNvPr>
          <p:cNvSpPr>
            <a:spLocks noGrp="1"/>
          </p:cNvSpPr>
          <p:nvPr>
            <p:ph type="sldNum" sz="quarter" idx="12"/>
          </p:nvPr>
        </p:nvSpPr>
        <p:spPr/>
        <p:txBody>
          <a:bodyPr/>
          <a:lstStyle/>
          <a:p>
            <a:fld id="{914D05D1-80DD-4F3B-9820-7235810BE0FD}" type="slidenum">
              <a:rPr lang="en-US" noProof="0" smtClean="0"/>
              <a:pPr/>
              <a:t>44</a:t>
            </a:fld>
            <a:endParaRPr lang="en-US" noProof="0" dirty="0"/>
          </a:p>
        </p:txBody>
      </p:sp>
    </p:spTree>
    <p:extLst>
      <p:ext uri="{BB962C8B-B14F-4D97-AF65-F5344CB8AC3E}">
        <p14:creationId xmlns:p14="http://schemas.microsoft.com/office/powerpoint/2010/main" val="307310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B809557-F3D9-F8D7-4C11-9F6A5D03B9C9}"/>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4" descr="Auto : Renault vers le futur avec la « Renaulution »">
            <a:extLst>
              <a:ext uri="{FF2B5EF4-FFF2-40B4-BE49-F238E27FC236}">
                <a16:creationId xmlns:a16="http://schemas.microsoft.com/office/drawing/2014/main" id="{0DBD24F9-B9D9-2A7A-502F-54EB8CF5DE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5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D3B4439-96A1-C54B-44B9-58FF16AAAF94}"/>
              </a:ext>
            </a:extLst>
          </p:cNvPr>
          <p:cNvSpPr/>
          <p:nvPr/>
        </p:nvSpPr>
        <p:spPr>
          <a:xfrm>
            <a:off x="0" y="0"/>
            <a:ext cx="9144000" cy="838199"/>
          </a:xfrm>
          <a:prstGeom prst="rect">
            <a:avLst/>
          </a:prstGeom>
          <a:solidFill>
            <a:schemeClr val="bg1">
              <a:lumMod val="95000"/>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824F2AF2-EA1B-C3D9-87FE-1F94194D45EE}"/>
              </a:ext>
            </a:extLst>
          </p:cNvPr>
          <p:cNvSpPr/>
          <p:nvPr/>
        </p:nvSpPr>
        <p:spPr>
          <a:xfrm>
            <a:off x="0" y="838200"/>
            <a:ext cx="9144000" cy="4305300"/>
          </a:xfrm>
          <a:prstGeom prst="rect">
            <a:avLst/>
          </a:prstGeom>
          <a:solidFill>
            <a:srgbClr val="104174">
              <a:alpha val="9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descr="T&amp;MA - Télécom SudParis">
            <a:extLst>
              <a:ext uri="{FF2B5EF4-FFF2-40B4-BE49-F238E27FC236}">
                <a16:creationId xmlns:a16="http://schemas.microsoft.com/office/drawing/2014/main" id="{7F83295D-E26B-1823-C77D-06077D2AED0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1481" y="145511"/>
            <a:ext cx="1502519" cy="547178"/>
          </a:xfrm>
          <a:prstGeom prst="rect">
            <a:avLst/>
          </a:prstGeom>
          <a:noFill/>
          <a:ln>
            <a:noFill/>
          </a:ln>
        </p:spPr>
      </p:pic>
      <p:sp>
        <p:nvSpPr>
          <p:cNvPr id="7" name="ZoneTexte 6">
            <a:extLst>
              <a:ext uri="{FF2B5EF4-FFF2-40B4-BE49-F238E27FC236}">
                <a16:creationId xmlns:a16="http://schemas.microsoft.com/office/drawing/2014/main" id="{0789EC1E-6A31-4EB8-C73F-2BF721D64317}"/>
              </a:ext>
            </a:extLst>
          </p:cNvPr>
          <p:cNvSpPr txBox="1"/>
          <p:nvPr/>
        </p:nvSpPr>
        <p:spPr>
          <a:xfrm>
            <a:off x="177437" y="2510562"/>
            <a:ext cx="6134100" cy="1210524"/>
          </a:xfrm>
          <a:prstGeom prst="rect">
            <a:avLst/>
          </a:prstGeom>
          <a:noFill/>
        </p:spPr>
        <p:txBody>
          <a:bodyPr wrap="square">
            <a:spAutoFit/>
          </a:bodyPr>
          <a:lstStyle/>
          <a:p>
            <a:pPr>
              <a:lnSpc>
                <a:spcPct val="107000"/>
              </a:lnSpc>
              <a:spcAft>
                <a:spcPts val="800"/>
              </a:spcAft>
            </a:pPr>
            <a:r>
              <a:rPr lang="fr-FR" sz="3200" b="1" kern="100" dirty="0">
                <a:solidFill>
                  <a:schemeClr val="bg1"/>
                </a:solidFill>
                <a:latin typeface="Arial" panose="020B0604020202020204" pitchFamily="34" charset="0"/>
                <a:ea typeface="Calibri" panose="020F0502020204030204" pitchFamily="34" charset="0"/>
                <a:cs typeface="Arial" panose="020B0604020202020204" pitchFamily="34" charset="0"/>
              </a:rPr>
              <a:t>DELIVERABLES</a:t>
            </a:r>
            <a:endParaRPr lang="fr-FR" sz="3200"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9" name="Groupe 8">
            <a:extLst>
              <a:ext uri="{FF2B5EF4-FFF2-40B4-BE49-F238E27FC236}">
                <a16:creationId xmlns:a16="http://schemas.microsoft.com/office/drawing/2014/main" id="{68071546-4CF6-9D2E-C347-D167344123FD}"/>
              </a:ext>
            </a:extLst>
          </p:cNvPr>
          <p:cNvGrpSpPr/>
          <p:nvPr/>
        </p:nvGrpSpPr>
        <p:grpSpPr>
          <a:xfrm>
            <a:off x="6457178" y="226917"/>
            <a:ext cx="1184302" cy="384366"/>
            <a:chOff x="3246242" y="2984594"/>
            <a:chExt cx="2802005" cy="972366"/>
          </a:xfrm>
        </p:grpSpPr>
        <p:pic>
          <p:nvPicPr>
            <p:cNvPr id="10" name="Picture 2">
              <a:extLst>
                <a:ext uri="{FF2B5EF4-FFF2-40B4-BE49-F238E27FC236}">
                  <a16:creationId xmlns:a16="http://schemas.microsoft.com/office/drawing/2014/main" id="{7845B4F1-2081-241B-1769-524FC7976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mpere Logo PNG Vectors Free Download">
              <a:extLst>
                <a:ext uri="{FF2B5EF4-FFF2-40B4-BE49-F238E27FC236}">
                  <a16:creationId xmlns:a16="http://schemas.microsoft.com/office/drawing/2014/main" id="{58D644E3-7EC7-3793-34E1-4DFDD5919B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00C5806C-9147-558D-A34E-BC6A4BBD8438}"/>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00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1524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PYTHON LIBRARY </a:t>
            </a:r>
            <a:r>
              <a:rPr lang="en-US" sz="2400"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DEVELOPED</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91CC15B-51C6-CA45-D90F-6A1D5DEE9C9D}"/>
              </a:ext>
            </a:extLst>
          </p:cNvPr>
          <p:cNvSpPr txBox="1"/>
          <p:nvPr/>
        </p:nvSpPr>
        <p:spPr>
          <a:xfrm>
            <a:off x="3137826" y="4662481"/>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Example of Confidence Interval Function </a:t>
            </a:r>
            <a:endParaRPr lang="fr-FR" sz="7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F3D9C84-D694-FE14-6B20-194EDABAFDC0}"/>
              </a:ext>
            </a:extLst>
          </p:cNvPr>
          <p:cNvSpPr/>
          <p:nvPr/>
        </p:nvSpPr>
        <p:spPr>
          <a:xfrm>
            <a:off x="1218473" y="4363571"/>
            <a:ext cx="509475"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2FE2F3B-C96E-4019-BFA6-5A827E0BCDBA}"/>
              </a:ext>
            </a:extLst>
          </p:cNvPr>
          <p:cNvSpPr/>
          <p:nvPr/>
        </p:nvSpPr>
        <p:spPr>
          <a:xfrm>
            <a:off x="4592171" y="4360080"/>
            <a:ext cx="685800"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A08A017-6A88-C299-335D-FFC536FA3B62}"/>
              </a:ext>
            </a:extLst>
          </p:cNvPr>
          <p:cNvSpPr/>
          <p:nvPr/>
        </p:nvSpPr>
        <p:spPr>
          <a:xfrm>
            <a:off x="6804212" y="4368483"/>
            <a:ext cx="858491"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1" name="Diagramme 20">
            <a:extLst>
              <a:ext uri="{FF2B5EF4-FFF2-40B4-BE49-F238E27FC236}">
                <a16:creationId xmlns:a16="http://schemas.microsoft.com/office/drawing/2014/main" id="{B946A3DF-FBE7-6211-9B3B-F3C504CF40C5}"/>
              </a:ext>
            </a:extLst>
          </p:cNvPr>
          <p:cNvGraphicFramePr/>
          <p:nvPr>
            <p:extLst>
              <p:ext uri="{D42A27DB-BD31-4B8C-83A1-F6EECF244321}">
                <p14:modId xmlns:p14="http://schemas.microsoft.com/office/powerpoint/2010/main" val="1882078051"/>
              </p:ext>
            </p:extLst>
          </p:nvPr>
        </p:nvGraphicFramePr>
        <p:xfrm>
          <a:off x="1727948" y="164266"/>
          <a:ext cx="1447286" cy="2963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Espace réservé du texte 26">
            <a:extLst>
              <a:ext uri="{FF2B5EF4-FFF2-40B4-BE49-F238E27FC236}">
                <a16:creationId xmlns:a16="http://schemas.microsoft.com/office/drawing/2014/main" id="{F2277C97-B4F6-3C1E-087D-952E2910FA65}"/>
              </a:ext>
            </a:extLst>
          </p:cNvPr>
          <p:cNvSpPr txBox="1">
            <a:spLocks/>
          </p:cNvSpPr>
          <p:nvPr/>
        </p:nvSpPr>
        <p:spPr>
          <a:xfrm>
            <a:off x="3310904" y="1453156"/>
            <a:ext cx="320472" cy="492443"/>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lang="en-GB" sz="1100" b="0" kern="1200" cap="all" spc="300" baseline="0" dirty="0" smtClean="0">
                <a:solidFill>
                  <a:schemeClr val="tx1"/>
                </a:solidFill>
                <a:latin typeface="+mj-lt"/>
                <a:ea typeface="+mj-ea"/>
                <a:cs typeface="+mj-cs"/>
              </a:defRPr>
            </a:lvl1pPr>
            <a:lvl2pPr marL="0" indent="0" algn="l" defTabSz="685800" rtl="0" eaLnBrk="1" latinLnBrk="0" hangingPunct="1">
              <a:lnSpc>
                <a:spcPct val="100000"/>
              </a:lnSpc>
              <a:spcBef>
                <a:spcPts val="0"/>
              </a:spcBef>
              <a:spcAft>
                <a:spcPts val="0"/>
              </a:spcAft>
              <a:buFont typeface="NouvelR Light" pitchFamily="50" charset="0"/>
              <a:buNone/>
              <a:defRPr lang="en-GB" sz="1600" b="1" kern="1200" cap="all" spc="300" baseline="0" smtClean="0">
                <a:solidFill>
                  <a:schemeClr val="tx1"/>
                </a:solidFill>
                <a:latin typeface="+mj-lt"/>
                <a:ea typeface="+mj-ea"/>
                <a:cs typeface="+mj-cs"/>
              </a:defRPr>
            </a:lvl2pPr>
            <a:lvl3pPr marL="0" indent="0" algn="l" defTabSz="685800" rtl="0" eaLnBrk="1" latinLnBrk="0" hangingPunct="1">
              <a:lnSpc>
                <a:spcPct val="101000"/>
              </a:lnSpc>
              <a:spcBef>
                <a:spcPts val="0"/>
              </a:spcBef>
              <a:spcAft>
                <a:spcPts val="200"/>
              </a:spcAft>
              <a:buFont typeface="Arial" panose="020B0604020202020204" pitchFamily="34" charset="0"/>
              <a:buNone/>
              <a:defRPr sz="1200" kern="1200" spc="-20" baseline="0">
                <a:solidFill>
                  <a:schemeClr val="tx1"/>
                </a:solidFill>
                <a:latin typeface="NouvelR Semibold" pitchFamily="50" charset="0"/>
                <a:ea typeface="+mn-ea"/>
                <a:cs typeface="+mn-cs"/>
              </a:defRPr>
            </a:lvl3pPr>
            <a:lvl4pPr marL="0" indent="0" algn="l" defTabSz="685800" rtl="0" eaLnBrk="1" latinLnBrk="0" hangingPunct="1">
              <a:lnSpc>
                <a:spcPct val="90000"/>
              </a:lnSpc>
              <a:spcBef>
                <a:spcPts val="0"/>
              </a:spcBef>
              <a:buFont typeface="Arial" panose="020B0604020202020204" pitchFamily="34" charset="0"/>
              <a:buNone/>
              <a:defRPr sz="1200" kern="1200">
                <a:solidFill>
                  <a:schemeClr val="tx1"/>
                </a:solidFill>
                <a:latin typeface="+mn-lt"/>
                <a:ea typeface="+mn-ea"/>
                <a:cs typeface="+mn-cs"/>
              </a:defRPr>
            </a:lvl4pPr>
            <a:lvl5pPr marL="0" indent="0" algn="l" defTabSz="685800" rtl="0" eaLnBrk="1" latinLnBrk="0" hangingPunct="1">
              <a:lnSpc>
                <a:spcPct val="90000"/>
              </a:lnSpc>
              <a:spcBef>
                <a:spcPts val="0"/>
              </a:spcBef>
              <a:buFont typeface="Arial" panose="020B0604020202020204" pitchFamily="34" charset="0"/>
              <a:buNone/>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sz="3200" dirty="0">
                <a:solidFill>
                  <a:schemeClr val="tx2"/>
                </a:solidFill>
                <a:latin typeface="Arial" panose="020B0604020202020204" pitchFamily="34" charset="0"/>
                <a:cs typeface="Arial" panose="020B0604020202020204" pitchFamily="34" charset="0"/>
              </a:rPr>
              <a:t>+</a:t>
            </a:r>
          </a:p>
        </p:txBody>
      </p:sp>
      <p:sp>
        <p:nvSpPr>
          <p:cNvPr id="24" name="ZoneTexte 23">
            <a:extLst>
              <a:ext uri="{FF2B5EF4-FFF2-40B4-BE49-F238E27FC236}">
                <a16:creationId xmlns:a16="http://schemas.microsoft.com/office/drawing/2014/main" id="{365DE567-971B-77B6-E703-6F74BAD2E21C}"/>
              </a:ext>
            </a:extLst>
          </p:cNvPr>
          <p:cNvSpPr txBox="1"/>
          <p:nvPr/>
        </p:nvSpPr>
        <p:spPr>
          <a:xfrm>
            <a:off x="3639537" y="1237712"/>
            <a:ext cx="1447286" cy="923330"/>
          </a:xfrm>
          <a:prstGeom prst="rect">
            <a:avLst/>
          </a:prstGeom>
          <a:noFill/>
        </p:spPr>
        <p:txBody>
          <a:bodyPr wrap="square">
            <a:spAutoFit/>
          </a:bodyPr>
          <a:lstStyle/>
          <a:p>
            <a:pPr algn="ctr"/>
            <a:r>
              <a:rPr lang="fr-FR" dirty="0">
                <a:latin typeface="Arial" panose="020B0604020202020204" pitchFamily="34" charset="0"/>
                <a:cs typeface="Arial" panose="020B0604020202020204" pitchFamily="34" charset="0"/>
              </a:rPr>
              <a:t>Cumulative </a:t>
            </a:r>
          </a:p>
          <a:p>
            <a:pPr algn="ctr"/>
            <a:r>
              <a:rPr lang="fr-FR" dirty="0">
                <a:latin typeface="Arial" panose="020B0604020202020204" pitchFamily="34" charset="0"/>
                <a:cs typeface="Arial" panose="020B0604020202020204" pitchFamily="34" charset="0"/>
              </a:rPr>
              <a:t>distribution </a:t>
            </a:r>
          </a:p>
          <a:p>
            <a:pPr algn="ctr"/>
            <a:r>
              <a:rPr lang="fr-FR" dirty="0" err="1">
                <a:latin typeface="Arial" panose="020B0604020202020204" pitchFamily="34" charset="0"/>
                <a:cs typeface="Arial" panose="020B0604020202020204" pitchFamily="34" charset="0"/>
              </a:rPr>
              <a:t>function</a:t>
            </a:r>
            <a:r>
              <a:rPr lang="fr-FR" dirty="0">
                <a:latin typeface="Arial" panose="020B0604020202020204" pitchFamily="34" charset="0"/>
                <a:cs typeface="Arial" panose="020B0604020202020204" pitchFamily="34" charset="0"/>
              </a:rPr>
              <a:t> (CDF)</a:t>
            </a:r>
          </a:p>
          <a:p>
            <a:pPr algn="ctr"/>
            <a:r>
              <a:rPr lang="fr-FR" b="1" dirty="0">
                <a:latin typeface="Arial" panose="020B0604020202020204" pitchFamily="34" charset="0"/>
                <a:cs typeface="Arial" panose="020B0604020202020204" pitchFamily="34" charset="0"/>
              </a:rPr>
              <a:t>S CURVE</a:t>
            </a:r>
          </a:p>
        </p:txBody>
      </p:sp>
      <p:sp>
        <p:nvSpPr>
          <p:cNvPr id="25" name="Flèche : droite 24">
            <a:extLst>
              <a:ext uri="{FF2B5EF4-FFF2-40B4-BE49-F238E27FC236}">
                <a16:creationId xmlns:a16="http://schemas.microsoft.com/office/drawing/2014/main" id="{985DA2FE-F1BA-EED6-3886-174E7C28D187}"/>
              </a:ext>
            </a:extLst>
          </p:cNvPr>
          <p:cNvSpPr/>
          <p:nvPr/>
        </p:nvSpPr>
        <p:spPr>
          <a:xfrm>
            <a:off x="5086823" y="1625082"/>
            <a:ext cx="662912" cy="14859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pic>
        <p:nvPicPr>
          <p:cNvPr id="27" name="Picture 2">
            <a:extLst>
              <a:ext uri="{FF2B5EF4-FFF2-40B4-BE49-F238E27FC236}">
                <a16:creationId xmlns:a16="http://schemas.microsoft.com/office/drawing/2014/main" id="{3263B4A7-3EEE-A422-5FDE-BEA7C2D89A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4420" y="923673"/>
            <a:ext cx="736381" cy="806584"/>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4AA3A796-3220-7511-3048-FD8529DA56A1}"/>
              </a:ext>
            </a:extLst>
          </p:cNvPr>
          <p:cNvSpPr txBox="1"/>
          <p:nvPr/>
        </p:nvSpPr>
        <p:spPr>
          <a:xfrm>
            <a:off x="5653468" y="1699377"/>
            <a:ext cx="1447286" cy="400110"/>
          </a:xfrm>
          <a:prstGeom prst="rect">
            <a:avLst/>
          </a:prstGeom>
          <a:noFill/>
        </p:spPr>
        <p:txBody>
          <a:bodyPr wrap="square">
            <a:spAutoFit/>
          </a:bodyPr>
          <a:lstStyle/>
          <a:p>
            <a:pPr algn="ctr"/>
            <a:r>
              <a:rPr lang="fr-FR" sz="1000" dirty="0">
                <a:latin typeface="Arial" panose="020B0604020202020204" pitchFamily="34" charset="0"/>
                <a:cs typeface="Arial" panose="020B0604020202020204" pitchFamily="34" charset="0"/>
              </a:rPr>
              <a:t>Python Library/ </a:t>
            </a:r>
            <a:r>
              <a:rPr lang="fr-FR" sz="1000" dirty="0" err="1">
                <a:latin typeface="Arial" panose="020B0604020202020204" pitchFamily="34" charset="0"/>
                <a:cs typeface="Arial" panose="020B0604020202020204" pitchFamily="34" charset="0"/>
              </a:rPr>
              <a:t>Function</a:t>
            </a:r>
            <a:endParaRPr lang="fr-FR" sz="1000" b="1" dirty="0">
              <a:latin typeface="Arial" panose="020B0604020202020204" pitchFamily="34" charset="0"/>
              <a:cs typeface="Arial" panose="020B0604020202020204" pitchFamily="34" charset="0"/>
            </a:endParaRPr>
          </a:p>
        </p:txBody>
      </p:sp>
      <p:pic>
        <p:nvPicPr>
          <p:cNvPr id="29" name="Image 28" descr="Une image contenant texte, ligne, nombre, Tracé&#10;&#10;Description générée automatiquement">
            <a:extLst>
              <a:ext uri="{FF2B5EF4-FFF2-40B4-BE49-F238E27FC236}">
                <a16:creationId xmlns:a16="http://schemas.microsoft.com/office/drawing/2014/main" id="{F7CA75B8-63E6-E97E-9142-FBC6FC2C4F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875" y="2293536"/>
            <a:ext cx="6328410" cy="2359025"/>
          </a:xfrm>
          <a:prstGeom prst="rect">
            <a:avLst/>
          </a:prstGeom>
          <a:ln>
            <a:solidFill>
              <a:schemeClr val="tx1"/>
            </a:solidFill>
          </a:ln>
        </p:spPr>
      </p:pic>
      <p:sp>
        <p:nvSpPr>
          <p:cNvPr id="11" name="Espace réservé du numéro de diapositive 10">
            <a:extLst>
              <a:ext uri="{FF2B5EF4-FFF2-40B4-BE49-F238E27FC236}">
                <a16:creationId xmlns:a16="http://schemas.microsoft.com/office/drawing/2014/main" id="{F0E4555D-59EB-3F8D-5D10-03DD6860211B}"/>
              </a:ext>
            </a:extLst>
          </p:cNvPr>
          <p:cNvSpPr>
            <a:spLocks noGrp="1"/>
          </p:cNvSpPr>
          <p:nvPr>
            <p:ph type="sldNum" sz="quarter" idx="12"/>
          </p:nvPr>
        </p:nvSpPr>
        <p:spPr/>
        <p:txBody>
          <a:bodyPr/>
          <a:lstStyle/>
          <a:p>
            <a:fld id="{914D05D1-80DD-4F3B-9820-7235810BE0FD}" type="slidenum">
              <a:rPr lang="en-US" noProof="0" smtClean="0"/>
              <a:pPr/>
              <a:t>46</a:t>
            </a:fld>
            <a:endParaRPr lang="en-US" noProof="0" dirty="0"/>
          </a:p>
        </p:txBody>
      </p:sp>
      <p:grpSp>
        <p:nvGrpSpPr>
          <p:cNvPr id="12" name="Groupe 11">
            <a:extLst>
              <a:ext uri="{FF2B5EF4-FFF2-40B4-BE49-F238E27FC236}">
                <a16:creationId xmlns:a16="http://schemas.microsoft.com/office/drawing/2014/main" id="{0A2F0A9C-41E8-3CEF-40EC-95C2FD0789AE}"/>
              </a:ext>
            </a:extLst>
          </p:cNvPr>
          <p:cNvGrpSpPr/>
          <p:nvPr/>
        </p:nvGrpSpPr>
        <p:grpSpPr>
          <a:xfrm>
            <a:off x="5859921" y="180960"/>
            <a:ext cx="1184302" cy="384366"/>
            <a:chOff x="3246242" y="2984594"/>
            <a:chExt cx="2802005" cy="972366"/>
          </a:xfrm>
        </p:grpSpPr>
        <p:pic>
          <p:nvPicPr>
            <p:cNvPr id="15" name="Picture 2">
              <a:extLst>
                <a:ext uri="{FF2B5EF4-FFF2-40B4-BE49-F238E27FC236}">
                  <a16:creationId xmlns:a16="http://schemas.microsoft.com/office/drawing/2014/main" id="{C872782E-FB78-AF39-887C-318C16DB71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Ampere Logo PNG Vectors Free Download">
              <a:extLst>
                <a:ext uri="{FF2B5EF4-FFF2-40B4-BE49-F238E27FC236}">
                  <a16:creationId xmlns:a16="http://schemas.microsoft.com/office/drawing/2014/main" id="{E39E7479-0F5E-3BB4-4A60-26A8571866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7AD1E8FC-8A86-8110-4644-82DEC7B629B7}"/>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1074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METHODOLOGY </a:t>
            </a:r>
            <a:r>
              <a:rPr lang="en-US" sz="2400"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DOCUMENTED</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METHODOLOGY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91CC15B-51C6-CA45-D90F-6A1D5DEE9C9D}"/>
              </a:ext>
            </a:extLst>
          </p:cNvPr>
          <p:cNvSpPr txBox="1"/>
          <p:nvPr/>
        </p:nvSpPr>
        <p:spPr>
          <a:xfrm>
            <a:off x="3137826" y="4662481"/>
            <a:ext cx="4280290" cy="205697"/>
          </a:xfrm>
          <a:prstGeom prst="rect">
            <a:avLst/>
          </a:prstGeom>
          <a:noFill/>
        </p:spPr>
        <p:txBody>
          <a:bodyPr wrap="square">
            <a:spAutoFit/>
          </a:bodyPr>
          <a:lstStyle/>
          <a:p>
            <a:pPr algn="just">
              <a:lnSpc>
                <a:spcPct val="115000"/>
              </a:lnSpc>
              <a:spcAft>
                <a:spcPts val="800"/>
              </a:spcAft>
            </a:pPr>
            <a:r>
              <a:rPr lang="en-US" sz="700" dirty="0">
                <a:latin typeface="Arial" panose="020B0604020202020204" pitchFamily="34" charset="0"/>
                <a:cs typeface="Arial" panose="020B0604020202020204" pitchFamily="34" charset="0"/>
              </a:rPr>
              <a:t>Figure: Documentation of Python Function - Example</a:t>
            </a:r>
            <a:endParaRPr lang="fr-FR" sz="7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F3D9C84-D694-FE14-6B20-194EDABAFDC0}"/>
              </a:ext>
            </a:extLst>
          </p:cNvPr>
          <p:cNvSpPr/>
          <p:nvPr/>
        </p:nvSpPr>
        <p:spPr>
          <a:xfrm>
            <a:off x="1218473" y="4363571"/>
            <a:ext cx="509475"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2FE2F3B-C96E-4019-BFA6-5A827E0BCDBA}"/>
              </a:ext>
            </a:extLst>
          </p:cNvPr>
          <p:cNvSpPr/>
          <p:nvPr/>
        </p:nvSpPr>
        <p:spPr>
          <a:xfrm>
            <a:off x="4592171" y="4360080"/>
            <a:ext cx="685800"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A08A017-6A88-C299-335D-FFC536FA3B62}"/>
              </a:ext>
            </a:extLst>
          </p:cNvPr>
          <p:cNvSpPr/>
          <p:nvPr/>
        </p:nvSpPr>
        <p:spPr>
          <a:xfrm>
            <a:off x="6804212" y="4368483"/>
            <a:ext cx="858491" cy="190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1A23BADF-F7F0-088E-0DB3-1AA813EC857A}"/>
              </a:ext>
            </a:extLst>
          </p:cNvPr>
          <p:cNvSpPr txBox="1"/>
          <p:nvPr/>
        </p:nvSpPr>
        <p:spPr>
          <a:xfrm>
            <a:off x="277053" y="707853"/>
            <a:ext cx="2250149" cy="646331"/>
          </a:xfrm>
          <a:prstGeom prst="rect">
            <a:avLst/>
          </a:prstGeom>
          <a:noFill/>
        </p:spPr>
        <p:txBody>
          <a:bodyPr wrap="square">
            <a:spAutoFit/>
          </a:bodyPr>
          <a:lstStyle/>
          <a:p>
            <a:pPr marL="285750" indent="-285750">
              <a:buFontTx/>
              <a:buChar char="-"/>
            </a:pPr>
            <a:r>
              <a:rPr lang="fr-FR" sz="1200" dirty="0">
                <a:latin typeface="Arial" panose="020B0604020202020204" pitchFamily="34" charset="0"/>
                <a:cs typeface="Arial" panose="020B0604020202020204" pitchFamily="34" charset="0"/>
              </a:rPr>
              <a:t>Rapport de Stage</a:t>
            </a:r>
          </a:p>
          <a:p>
            <a:pPr marL="285750" indent="-285750">
              <a:buFontTx/>
              <a:buChar char="-"/>
            </a:pPr>
            <a:r>
              <a:rPr lang="fr-FR" sz="1200" dirty="0">
                <a:latin typeface="Arial" panose="020B0604020202020204" pitchFamily="34" charset="0"/>
                <a:cs typeface="Arial" panose="020B0604020202020204" pitchFamily="34" charset="0"/>
              </a:rPr>
              <a:t>Confluence</a:t>
            </a:r>
          </a:p>
          <a:p>
            <a:pPr marL="285750" indent="-285750">
              <a:buFontTx/>
              <a:buChar char="-"/>
            </a:pPr>
            <a:r>
              <a:rPr lang="fr-FR" sz="1200" dirty="0">
                <a:latin typeface="Arial" panose="020B0604020202020204" pitchFamily="34" charset="0"/>
                <a:cs typeface="Arial" panose="020B0604020202020204" pitchFamily="34" charset="0"/>
              </a:rPr>
              <a:t>SharePoint</a:t>
            </a:r>
          </a:p>
        </p:txBody>
      </p:sp>
      <p:pic>
        <p:nvPicPr>
          <p:cNvPr id="11" name="Image 10">
            <a:extLst>
              <a:ext uri="{FF2B5EF4-FFF2-40B4-BE49-F238E27FC236}">
                <a16:creationId xmlns:a16="http://schemas.microsoft.com/office/drawing/2014/main" id="{154A1D29-22E0-2837-62E0-C97BEDC02D7E}"/>
              </a:ext>
            </a:extLst>
          </p:cNvPr>
          <p:cNvPicPr>
            <a:picLocks noChangeAspect="1"/>
          </p:cNvPicPr>
          <p:nvPr/>
        </p:nvPicPr>
        <p:blipFill>
          <a:blip r:embed="rId3"/>
          <a:stretch>
            <a:fillRect/>
          </a:stretch>
        </p:blipFill>
        <p:spPr>
          <a:xfrm>
            <a:off x="1257133" y="1636568"/>
            <a:ext cx="6017895" cy="3004185"/>
          </a:xfrm>
          <a:prstGeom prst="rect">
            <a:avLst/>
          </a:prstGeom>
          <a:ln>
            <a:solidFill>
              <a:schemeClr val="tx1"/>
            </a:solidFill>
          </a:ln>
        </p:spPr>
      </p:pic>
      <p:sp>
        <p:nvSpPr>
          <p:cNvPr id="15" name="Espace réservé du numéro de diapositive 14">
            <a:extLst>
              <a:ext uri="{FF2B5EF4-FFF2-40B4-BE49-F238E27FC236}">
                <a16:creationId xmlns:a16="http://schemas.microsoft.com/office/drawing/2014/main" id="{8B80E2C4-F4B1-5CBB-FD7B-DE8AB96C9F61}"/>
              </a:ext>
            </a:extLst>
          </p:cNvPr>
          <p:cNvSpPr>
            <a:spLocks noGrp="1"/>
          </p:cNvSpPr>
          <p:nvPr>
            <p:ph type="sldNum" sz="quarter" idx="12"/>
          </p:nvPr>
        </p:nvSpPr>
        <p:spPr/>
        <p:txBody>
          <a:bodyPr/>
          <a:lstStyle/>
          <a:p>
            <a:fld id="{914D05D1-80DD-4F3B-9820-7235810BE0FD}" type="slidenum">
              <a:rPr lang="en-US" noProof="0" smtClean="0"/>
              <a:pPr/>
              <a:t>47</a:t>
            </a:fld>
            <a:endParaRPr lang="en-US" noProof="0" dirty="0"/>
          </a:p>
        </p:txBody>
      </p:sp>
      <p:grpSp>
        <p:nvGrpSpPr>
          <p:cNvPr id="16" name="Groupe 15">
            <a:extLst>
              <a:ext uri="{FF2B5EF4-FFF2-40B4-BE49-F238E27FC236}">
                <a16:creationId xmlns:a16="http://schemas.microsoft.com/office/drawing/2014/main" id="{ACCBD933-4F3A-75FE-E64B-A67934FD8836}"/>
              </a:ext>
            </a:extLst>
          </p:cNvPr>
          <p:cNvGrpSpPr/>
          <p:nvPr/>
        </p:nvGrpSpPr>
        <p:grpSpPr>
          <a:xfrm>
            <a:off x="5859921" y="180960"/>
            <a:ext cx="1184302" cy="384366"/>
            <a:chOff x="3246242" y="2984594"/>
            <a:chExt cx="2802005" cy="972366"/>
          </a:xfrm>
        </p:grpSpPr>
        <p:pic>
          <p:nvPicPr>
            <p:cNvPr id="19" name="Picture 2">
              <a:extLst>
                <a:ext uri="{FF2B5EF4-FFF2-40B4-BE49-F238E27FC236}">
                  <a16:creationId xmlns:a16="http://schemas.microsoft.com/office/drawing/2014/main" id="{93248812-767F-14A3-F486-C63AF8E5E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mpere Logo PNG Vectors Free Download">
              <a:extLst>
                <a:ext uri="{FF2B5EF4-FFF2-40B4-BE49-F238E27FC236}">
                  <a16:creationId xmlns:a16="http://schemas.microsoft.com/office/drawing/2014/main" id="{008AE657-66AD-20A6-399E-EADF913131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0ED31667-ADC0-F702-F8E3-081C7B22E1DB}"/>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8455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B809557-F3D9-F8D7-4C11-9F6A5D03B9C9}"/>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4" descr="Auto : Renault vers le futur avec la « Renaulution »">
            <a:extLst>
              <a:ext uri="{FF2B5EF4-FFF2-40B4-BE49-F238E27FC236}">
                <a16:creationId xmlns:a16="http://schemas.microsoft.com/office/drawing/2014/main" id="{0DBD24F9-B9D9-2A7A-502F-54EB8CF5DE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5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D3B4439-96A1-C54B-44B9-58FF16AAAF94}"/>
              </a:ext>
            </a:extLst>
          </p:cNvPr>
          <p:cNvSpPr/>
          <p:nvPr/>
        </p:nvSpPr>
        <p:spPr>
          <a:xfrm>
            <a:off x="0" y="0"/>
            <a:ext cx="9144000" cy="838199"/>
          </a:xfrm>
          <a:prstGeom prst="rect">
            <a:avLst/>
          </a:prstGeom>
          <a:solidFill>
            <a:schemeClr val="bg1">
              <a:lumMod val="95000"/>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824F2AF2-EA1B-C3D9-87FE-1F94194D45EE}"/>
              </a:ext>
            </a:extLst>
          </p:cNvPr>
          <p:cNvSpPr/>
          <p:nvPr/>
        </p:nvSpPr>
        <p:spPr>
          <a:xfrm>
            <a:off x="0" y="838200"/>
            <a:ext cx="9144000" cy="4305300"/>
          </a:xfrm>
          <a:prstGeom prst="rect">
            <a:avLst/>
          </a:prstGeom>
          <a:solidFill>
            <a:srgbClr val="104174">
              <a:alpha val="9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descr="T&amp;MA - Télécom SudParis">
            <a:extLst>
              <a:ext uri="{FF2B5EF4-FFF2-40B4-BE49-F238E27FC236}">
                <a16:creationId xmlns:a16="http://schemas.microsoft.com/office/drawing/2014/main" id="{7F83295D-E26B-1823-C77D-06077D2AED0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1481" y="145511"/>
            <a:ext cx="1502519" cy="547178"/>
          </a:xfrm>
          <a:prstGeom prst="rect">
            <a:avLst/>
          </a:prstGeom>
          <a:noFill/>
          <a:ln>
            <a:noFill/>
          </a:ln>
        </p:spPr>
      </p:pic>
      <p:sp>
        <p:nvSpPr>
          <p:cNvPr id="7" name="ZoneTexte 6">
            <a:extLst>
              <a:ext uri="{FF2B5EF4-FFF2-40B4-BE49-F238E27FC236}">
                <a16:creationId xmlns:a16="http://schemas.microsoft.com/office/drawing/2014/main" id="{0789EC1E-6A31-4EB8-C73F-2BF721D64317}"/>
              </a:ext>
            </a:extLst>
          </p:cNvPr>
          <p:cNvSpPr txBox="1"/>
          <p:nvPr/>
        </p:nvSpPr>
        <p:spPr>
          <a:xfrm>
            <a:off x="177437" y="2510562"/>
            <a:ext cx="6134100" cy="1210524"/>
          </a:xfrm>
          <a:prstGeom prst="rect">
            <a:avLst/>
          </a:prstGeom>
          <a:noFill/>
        </p:spPr>
        <p:txBody>
          <a:bodyPr wrap="square">
            <a:spAutoFit/>
          </a:bodyPr>
          <a:lstStyle/>
          <a:p>
            <a:pPr>
              <a:lnSpc>
                <a:spcPct val="107000"/>
              </a:lnSpc>
              <a:spcAft>
                <a:spcPts val="800"/>
              </a:spcAft>
            </a:pPr>
            <a:r>
              <a:rPr lang="fr-FR" sz="3200" b="1" kern="100" dirty="0">
                <a:solidFill>
                  <a:schemeClr val="bg1"/>
                </a:solidFill>
                <a:latin typeface="Arial" panose="020B0604020202020204" pitchFamily="34" charset="0"/>
                <a:ea typeface="Calibri" panose="020F0502020204030204" pitchFamily="34" charset="0"/>
                <a:cs typeface="Arial" panose="020B0604020202020204" pitchFamily="34" charset="0"/>
              </a:rPr>
              <a:t>CONCLUSIONS</a:t>
            </a:r>
            <a:endParaRPr lang="fr-FR" sz="3200"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3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9" name="Groupe 8">
            <a:extLst>
              <a:ext uri="{FF2B5EF4-FFF2-40B4-BE49-F238E27FC236}">
                <a16:creationId xmlns:a16="http://schemas.microsoft.com/office/drawing/2014/main" id="{182EB732-CDE0-6C85-F0D7-6333FCA31B4E}"/>
              </a:ext>
            </a:extLst>
          </p:cNvPr>
          <p:cNvGrpSpPr/>
          <p:nvPr/>
        </p:nvGrpSpPr>
        <p:grpSpPr>
          <a:xfrm>
            <a:off x="6457178" y="226917"/>
            <a:ext cx="1184302" cy="384366"/>
            <a:chOff x="3246242" y="2984594"/>
            <a:chExt cx="2802005" cy="972366"/>
          </a:xfrm>
        </p:grpSpPr>
        <p:pic>
          <p:nvPicPr>
            <p:cNvPr id="10" name="Picture 2">
              <a:extLst>
                <a:ext uri="{FF2B5EF4-FFF2-40B4-BE49-F238E27FC236}">
                  <a16:creationId xmlns:a16="http://schemas.microsoft.com/office/drawing/2014/main" id="{FA9C9834-A28E-B882-218B-A2AF9A340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mpere Logo PNG Vectors Free Download">
              <a:extLst>
                <a:ext uri="{FF2B5EF4-FFF2-40B4-BE49-F238E27FC236}">
                  <a16:creationId xmlns:a16="http://schemas.microsoft.com/office/drawing/2014/main" id="{25AD4F06-6CFB-35C1-FC11-E80CEE6EBC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E3549E8C-7342-FA9F-203A-65F08E5E07B3}"/>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65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9525"/>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dirty="0">
                <a:effectLst/>
                <a:latin typeface="Arial" panose="020B0604020202020204" pitchFamily="34" charset="0"/>
                <a:cs typeface="Arial" panose="020B0604020202020204" pitchFamily="34" charset="0"/>
              </a:rPr>
              <a:t>Table: Confidence Interval for the mean on total public</a:t>
            </a: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MAIN CONCLUSIONS </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CONCLUSIONS</a:t>
            </a:r>
          </a:p>
        </p:txBody>
      </p:sp>
      <p:sp>
        <p:nvSpPr>
          <p:cNvPr id="31" name="ZoneTexte 30">
            <a:extLst>
              <a:ext uri="{FF2B5EF4-FFF2-40B4-BE49-F238E27FC236}">
                <a16:creationId xmlns:a16="http://schemas.microsoft.com/office/drawing/2014/main" id="{5E18E3AD-F8C0-DD34-0FD1-DFB8C2D10944}"/>
              </a:ext>
            </a:extLst>
          </p:cNvPr>
          <p:cNvSpPr txBox="1"/>
          <p:nvPr/>
        </p:nvSpPr>
        <p:spPr>
          <a:xfrm>
            <a:off x="247649" y="1509921"/>
            <a:ext cx="8171954" cy="2308324"/>
          </a:xfrm>
          <a:prstGeom prst="rect">
            <a:avLst/>
          </a:prstGeom>
          <a:noFill/>
        </p:spPr>
        <p:txBody>
          <a:bodyPr wrap="square">
            <a:spAutoFit/>
          </a:bodyPr>
          <a:lstStyle/>
          <a:p>
            <a:pPr algn="just"/>
            <a:r>
              <a:rPr lang="en-US" sz="1200" b="1" i="0" dirty="0">
                <a:effectLst/>
                <a:latin typeface="Arial" panose="020B0604020202020204" pitchFamily="34" charset="0"/>
                <a:cs typeface="Arial" panose="020B0604020202020204" pitchFamily="34" charset="0"/>
              </a:rPr>
              <a:t>- Methods: </a:t>
            </a:r>
            <a:r>
              <a:rPr lang="en-US" sz="1200" i="0" dirty="0">
                <a:effectLst/>
                <a:latin typeface="Arial" panose="020B0604020202020204" pitchFamily="34" charset="0"/>
                <a:cs typeface="Arial" panose="020B0604020202020204" pitchFamily="34" charset="0"/>
              </a:rPr>
              <a:t>The use of the bootstrap method proved to be more effective and flexible for handling non-normal distributions and estimating variability in extreme percentiles, critical for simulating intense usage scenarios.</a:t>
            </a:r>
          </a:p>
          <a:p>
            <a:pPr algn="just"/>
            <a:endParaRPr lang="en-US" sz="1200" dirty="0">
              <a:latin typeface="Arial" panose="020B0604020202020204" pitchFamily="34" charset="0"/>
              <a:cs typeface="Arial" panose="020B0604020202020204" pitchFamily="34" charset="0"/>
            </a:endParaRPr>
          </a:p>
          <a:p>
            <a:pPr algn="just"/>
            <a:r>
              <a:rPr lang="en-US" sz="1200" b="1" dirty="0">
                <a:latin typeface="Arial" panose="020B0604020202020204" pitchFamily="34" charset="0"/>
                <a:cs typeface="Arial" panose="020B0604020202020204" pitchFamily="34" charset="0"/>
              </a:rPr>
              <a:t>- </a:t>
            </a:r>
            <a:r>
              <a:rPr lang="en-US" sz="1200" b="1" i="0" dirty="0">
                <a:effectLst/>
                <a:latin typeface="Arial" panose="020B0604020202020204" pitchFamily="34" charset="0"/>
                <a:cs typeface="Arial" panose="020B0604020202020204" pitchFamily="34" charset="0"/>
              </a:rPr>
              <a:t>Impact of Sample Size: </a:t>
            </a:r>
            <a:r>
              <a:rPr lang="en-US" sz="1200" i="0" dirty="0">
                <a:effectLst/>
                <a:latin typeface="Arial" panose="020B0604020202020204" pitchFamily="34" charset="0"/>
                <a:cs typeface="Arial" panose="020B0604020202020204" pitchFamily="34" charset="0"/>
              </a:rPr>
              <a:t>Larger samples result in narrower confidence intervals, reducing uncertainty.</a:t>
            </a:r>
          </a:p>
          <a:p>
            <a:pPr algn="just"/>
            <a:endParaRPr lang="en-US" sz="1200" i="0" dirty="0">
              <a:effectLst/>
              <a:latin typeface="Arial" panose="020B0604020202020204" pitchFamily="34" charset="0"/>
              <a:cs typeface="Arial" panose="020B0604020202020204" pitchFamily="34" charset="0"/>
            </a:endParaRPr>
          </a:p>
          <a:p>
            <a:pPr algn="just"/>
            <a:r>
              <a:rPr lang="en-US" sz="1200" b="1"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a:t>
            </a:r>
            <a:r>
              <a:rPr lang="en-US" sz="1200" i="0" dirty="0">
                <a:effectLst/>
                <a:latin typeface="Arial" panose="020B0604020202020204" pitchFamily="34" charset="0"/>
                <a:cs typeface="Arial" panose="020B0604020202020204" pitchFamily="34" charset="0"/>
              </a:rPr>
              <a:t>t </a:t>
            </a:r>
            <a:r>
              <a:rPr lang="en-US" sz="1200" b="1" i="0" dirty="0">
                <a:effectLst/>
                <a:latin typeface="Arial" panose="020B0604020202020204" pitchFamily="34" charset="0"/>
                <a:cs typeface="Arial" panose="020B0604020202020204" pitchFamily="34" charset="0"/>
              </a:rPr>
              <a:t>higher percentiles </a:t>
            </a:r>
            <a:r>
              <a:rPr lang="en-US" sz="1200" i="0" dirty="0">
                <a:effectLst/>
                <a:latin typeface="Arial" panose="020B0604020202020204" pitchFamily="34" charset="0"/>
                <a:cs typeface="Arial" panose="020B0604020202020204" pitchFamily="34" charset="0"/>
              </a:rPr>
              <a:t>(95th and 99th), the intervals were wider, reflecting greater variability.</a:t>
            </a:r>
          </a:p>
          <a:p>
            <a:pPr algn="just"/>
            <a:endParaRPr lang="en-US" sz="1200" dirty="0">
              <a:latin typeface="Arial" panose="020B0604020202020204" pitchFamily="34" charset="0"/>
              <a:cs typeface="Arial" panose="020B0604020202020204" pitchFamily="34" charset="0"/>
            </a:endParaRPr>
          </a:p>
          <a:p>
            <a:pPr algn="just"/>
            <a:r>
              <a:rPr lang="en-US" sz="1200" b="1" i="0" dirty="0">
                <a:effectLst/>
                <a:latin typeface="Arial" panose="020B0604020202020204" pitchFamily="34" charset="0"/>
                <a:cs typeface="Arial" panose="020B0604020202020204" pitchFamily="34" charset="0"/>
              </a:rPr>
              <a:t>- Percentile Selection: </a:t>
            </a:r>
            <a:r>
              <a:rPr lang="en-US" sz="1200" i="0" dirty="0">
                <a:effectLst/>
                <a:latin typeface="Arial" panose="020B0604020202020204" pitchFamily="34" charset="0"/>
                <a:cs typeface="Arial" panose="020B0604020202020204" pitchFamily="34" charset="0"/>
              </a:rPr>
              <a:t>Careful selection of percentiles is essential, as higher percentiles can distort the perception of typical user behavior, impacting strategic decisions.</a:t>
            </a:r>
          </a:p>
          <a:p>
            <a:pPr algn="just"/>
            <a:endParaRPr lang="en-US" sz="1200" dirty="0">
              <a:latin typeface="Arial" panose="020B0604020202020204" pitchFamily="34" charset="0"/>
              <a:cs typeface="Arial" panose="020B0604020202020204" pitchFamily="34" charset="0"/>
            </a:endParaRPr>
          </a:p>
          <a:p>
            <a:pPr algn="just"/>
            <a:r>
              <a:rPr lang="en-US" sz="1200" b="1" i="0" dirty="0">
                <a:effectLst/>
                <a:latin typeface="Arial" panose="020B0604020202020204" pitchFamily="34" charset="0"/>
                <a:cs typeface="Arial" panose="020B0604020202020204" pitchFamily="34" charset="0"/>
              </a:rPr>
              <a:t>- Integration into Workflow: </a:t>
            </a:r>
            <a:r>
              <a:rPr lang="en-US" sz="1200" i="0" dirty="0">
                <a:effectLst/>
                <a:latin typeface="Arial" panose="020B0604020202020204" pitchFamily="34" charset="0"/>
                <a:cs typeface="Arial" panose="020B0604020202020204" pitchFamily="34" charset="0"/>
              </a:rPr>
              <a:t>Incorporating confidence interval calculations into the data analysis process improves the accuracy of simulations and real-world scenario modeling. </a:t>
            </a:r>
          </a:p>
        </p:txBody>
      </p:sp>
      <p:sp>
        <p:nvSpPr>
          <p:cNvPr id="5" name="Espace réservé du numéro de diapositive 4">
            <a:extLst>
              <a:ext uri="{FF2B5EF4-FFF2-40B4-BE49-F238E27FC236}">
                <a16:creationId xmlns:a16="http://schemas.microsoft.com/office/drawing/2014/main" id="{21487B70-8FB1-D5FB-F101-D4C04C3D743B}"/>
              </a:ext>
            </a:extLst>
          </p:cNvPr>
          <p:cNvSpPr>
            <a:spLocks noGrp="1"/>
          </p:cNvSpPr>
          <p:nvPr>
            <p:ph type="sldNum" sz="quarter" idx="12"/>
          </p:nvPr>
        </p:nvSpPr>
        <p:spPr/>
        <p:txBody>
          <a:bodyPr/>
          <a:lstStyle/>
          <a:p>
            <a:fld id="{914D05D1-80DD-4F3B-9820-7235810BE0FD}" type="slidenum">
              <a:rPr lang="en-US" noProof="0" smtClean="0"/>
              <a:pPr/>
              <a:t>49</a:t>
            </a:fld>
            <a:endParaRPr lang="en-US" noProof="0" dirty="0"/>
          </a:p>
        </p:txBody>
      </p:sp>
      <p:grpSp>
        <p:nvGrpSpPr>
          <p:cNvPr id="11" name="Groupe 10">
            <a:extLst>
              <a:ext uri="{FF2B5EF4-FFF2-40B4-BE49-F238E27FC236}">
                <a16:creationId xmlns:a16="http://schemas.microsoft.com/office/drawing/2014/main" id="{E678EC0C-9160-D819-9F8C-DA7A87A1A8F0}"/>
              </a:ext>
            </a:extLst>
          </p:cNvPr>
          <p:cNvGrpSpPr/>
          <p:nvPr/>
        </p:nvGrpSpPr>
        <p:grpSpPr>
          <a:xfrm>
            <a:off x="5859921" y="180960"/>
            <a:ext cx="1184302" cy="384366"/>
            <a:chOff x="3246242" y="2984594"/>
            <a:chExt cx="2802005" cy="972366"/>
          </a:xfrm>
        </p:grpSpPr>
        <p:pic>
          <p:nvPicPr>
            <p:cNvPr id="12" name="Picture 2">
              <a:extLst>
                <a:ext uri="{FF2B5EF4-FFF2-40B4-BE49-F238E27FC236}">
                  <a16:creationId xmlns:a16="http://schemas.microsoft.com/office/drawing/2014/main" id="{3DCC9B34-90A9-FEDB-825E-65ECD7E77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mpere Logo PNG Vectors Free Download">
              <a:extLst>
                <a:ext uri="{FF2B5EF4-FFF2-40B4-BE49-F238E27FC236}">
                  <a16:creationId xmlns:a16="http://schemas.microsoft.com/office/drawing/2014/main" id="{30C92976-22A2-5606-7BD1-0D0C119A5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13">
              <a:extLst>
                <a:ext uri="{FF2B5EF4-FFF2-40B4-BE49-F238E27FC236}">
                  <a16:creationId xmlns:a16="http://schemas.microsoft.com/office/drawing/2014/main" id="{3A008AD2-CA1C-37A1-7770-6188E0F05567}"/>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036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RENAULT </a:t>
            </a:r>
            <a:r>
              <a:rPr lang="en-US" sz="2400"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GROUP</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err="1">
                <a:solidFill>
                  <a:schemeClr val="bg1"/>
                </a:solidFill>
                <a:latin typeface="Arial" panose="020B0604020202020204" pitchFamily="34" charset="0"/>
                <a:cs typeface="Arial" panose="020B0604020202020204" pitchFamily="34" charset="0"/>
              </a:rPr>
              <a:t>Company</a:t>
            </a:r>
            <a:r>
              <a:rPr lang="fr-FR" dirty="0">
                <a:solidFill>
                  <a:schemeClr val="bg1"/>
                </a:solidFill>
                <a:latin typeface="Arial" panose="020B0604020202020204" pitchFamily="34" charset="0"/>
                <a:cs typeface="Arial" panose="020B0604020202020204" pitchFamily="34" charset="0"/>
              </a:rPr>
              <a:t> </a:t>
            </a:r>
            <a:r>
              <a:rPr lang="fr-FR" dirty="0" err="1">
                <a:solidFill>
                  <a:schemeClr val="bg1"/>
                </a:solidFill>
                <a:latin typeface="Arial" panose="020B0604020202020204" pitchFamily="34" charset="0"/>
                <a:cs typeface="Arial" panose="020B0604020202020204" pitchFamily="34" charset="0"/>
              </a:rPr>
              <a:t>overview</a:t>
            </a:r>
            <a:endParaRPr lang="fr-FR" dirty="0">
              <a:solidFill>
                <a:schemeClr val="bg1"/>
              </a:solidFill>
              <a:latin typeface="Arial" panose="020B0604020202020204" pitchFamily="34" charset="0"/>
              <a:cs typeface="Arial" panose="020B0604020202020204" pitchFamily="34" charset="0"/>
            </a:endParaRPr>
          </a:p>
        </p:txBody>
      </p:sp>
      <p:cxnSp>
        <p:nvCxnSpPr>
          <p:cNvPr id="30" name="Connecteur droit 29">
            <a:extLst>
              <a:ext uri="{FF2B5EF4-FFF2-40B4-BE49-F238E27FC236}">
                <a16:creationId xmlns:a16="http://schemas.microsoft.com/office/drawing/2014/main" id="{28719764-B095-C559-1D7D-9D8735365E12}"/>
              </a:ext>
            </a:extLst>
          </p:cNvPr>
          <p:cNvCxnSpPr>
            <a:cxnSpLocks/>
          </p:cNvCxnSpPr>
          <p:nvPr/>
        </p:nvCxnSpPr>
        <p:spPr>
          <a:xfrm>
            <a:off x="2886696" y="589448"/>
            <a:ext cx="0" cy="4554052"/>
          </a:xfrm>
          <a:prstGeom prst="line">
            <a:avLst/>
          </a:prstGeom>
        </p:spPr>
        <p:style>
          <a:lnRef idx="1">
            <a:schemeClr val="dk1"/>
          </a:lnRef>
          <a:fillRef idx="0">
            <a:schemeClr val="dk1"/>
          </a:fillRef>
          <a:effectRef idx="0">
            <a:schemeClr val="dk1"/>
          </a:effectRef>
          <a:fontRef idx="minor">
            <a:schemeClr val="tx1"/>
          </a:fontRef>
        </p:style>
      </p:cxnSp>
      <p:cxnSp>
        <p:nvCxnSpPr>
          <p:cNvPr id="1024" name="Connecteur droit 1023">
            <a:extLst>
              <a:ext uri="{FF2B5EF4-FFF2-40B4-BE49-F238E27FC236}">
                <a16:creationId xmlns:a16="http://schemas.microsoft.com/office/drawing/2014/main" id="{3272E6BE-C96A-52D8-513D-9B9CA101FDD7}"/>
              </a:ext>
            </a:extLst>
          </p:cNvPr>
          <p:cNvCxnSpPr>
            <a:cxnSpLocks/>
          </p:cNvCxnSpPr>
          <p:nvPr/>
        </p:nvCxnSpPr>
        <p:spPr>
          <a:xfrm>
            <a:off x="5767588" y="583779"/>
            <a:ext cx="0" cy="4554052"/>
          </a:xfrm>
          <a:prstGeom prst="line">
            <a:avLst/>
          </a:prstGeom>
        </p:spPr>
        <p:style>
          <a:lnRef idx="1">
            <a:schemeClr val="dk1"/>
          </a:lnRef>
          <a:fillRef idx="0">
            <a:schemeClr val="dk1"/>
          </a:fillRef>
          <a:effectRef idx="0">
            <a:schemeClr val="dk1"/>
          </a:effectRef>
          <a:fontRef idx="minor">
            <a:schemeClr val="tx1"/>
          </a:fontRef>
        </p:style>
      </p:cxnSp>
      <p:pic>
        <p:nvPicPr>
          <p:cNvPr id="1029" name="Picture 5" descr="Ampere, spécialiste véhicule électrique &amp; Software I Ampere.cars">
            <a:extLst>
              <a:ext uri="{FF2B5EF4-FFF2-40B4-BE49-F238E27FC236}">
                <a16:creationId xmlns:a16="http://schemas.microsoft.com/office/drawing/2014/main" id="{EFEF478C-F0FE-8F5B-EDBB-9C6D74895B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24" b="13220"/>
          <a:stretch/>
        </p:blipFill>
        <p:spPr bwMode="auto">
          <a:xfrm>
            <a:off x="2985810" y="508614"/>
            <a:ext cx="2713027" cy="131801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Renault Group - Présentation">
            <a:extLst>
              <a:ext uri="{FF2B5EF4-FFF2-40B4-BE49-F238E27FC236}">
                <a16:creationId xmlns:a16="http://schemas.microsoft.com/office/drawing/2014/main" id="{9B5514FE-A511-9A02-04DC-B75452747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91" y="491126"/>
            <a:ext cx="2189506" cy="14106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Image 1027">
            <a:extLst>
              <a:ext uri="{FF2B5EF4-FFF2-40B4-BE49-F238E27FC236}">
                <a16:creationId xmlns:a16="http://schemas.microsoft.com/office/drawing/2014/main" id="{D80FD3F1-8674-4430-587E-8D97AB536894}"/>
              </a:ext>
            </a:extLst>
          </p:cNvPr>
          <p:cNvPicPr>
            <a:picLocks noChangeAspect="1"/>
          </p:cNvPicPr>
          <p:nvPr/>
        </p:nvPicPr>
        <p:blipFill rotWithShape="1">
          <a:blip r:embed="rId6"/>
          <a:srcRect t="15435"/>
          <a:stretch/>
        </p:blipFill>
        <p:spPr>
          <a:xfrm>
            <a:off x="6229113" y="767399"/>
            <a:ext cx="2050907" cy="1080344"/>
          </a:xfrm>
          <a:prstGeom prst="rect">
            <a:avLst/>
          </a:prstGeom>
        </p:spPr>
      </p:pic>
      <p:sp>
        <p:nvSpPr>
          <p:cNvPr id="1032" name="ZoneTexte 1031">
            <a:extLst>
              <a:ext uri="{FF2B5EF4-FFF2-40B4-BE49-F238E27FC236}">
                <a16:creationId xmlns:a16="http://schemas.microsoft.com/office/drawing/2014/main" id="{86C5FFF7-FFAD-0F1D-9DD2-66BF348BBAEE}"/>
              </a:ext>
            </a:extLst>
          </p:cNvPr>
          <p:cNvSpPr txBox="1"/>
          <p:nvPr/>
        </p:nvSpPr>
        <p:spPr>
          <a:xfrm>
            <a:off x="2976503" y="1863495"/>
            <a:ext cx="2570725" cy="2123658"/>
          </a:xfrm>
          <a:prstGeom prst="rect">
            <a:avLst/>
          </a:prstGeom>
          <a:noFill/>
        </p:spPr>
        <p:txBody>
          <a:bodyPr wrap="square">
            <a:spAutoFit/>
          </a:bodyPr>
          <a:lstStyle/>
          <a:p>
            <a:pPr marL="171450" indent="-171450" algn="just">
              <a:buFontTx/>
              <a:buChar char="-"/>
            </a:pPr>
            <a:r>
              <a:rPr lang="en-US" sz="1100" b="0" i="0" dirty="0">
                <a:effectLst/>
                <a:latin typeface="Arial" panose="020B0604020202020204" pitchFamily="34" charset="0"/>
                <a:cs typeface="Arial" panose="020B0604020202020204" pitchFamily="34" charset="0"/>
              </a:rPr>
              <a:t>Ampere Cars, a division of Renault, focuses on 100% electric vehicle development.</a:t>
            </a:r>
          </a:p>
          <a:p>
            <a:pPr algn="just"/>
            <a:endParaRPr lang="en-US" sz="1100" b="0" i="0" dirty="0">
              <a:effectLst/>
              <a:latin typeface="Arial" panose="020B0604020202020204" pitchFamily="34" charset="0"/>
              <a:cs typeface="Arial" panose="020B0604020202020204" pitchFamily="34" charset="0"/>
            </a:endParaRPr>
          </a:p>
          <a:p>
            <a:pPr marL="171450" indent="-171450" algn="just">
              <a:buFontTx/>
              <a:buChar char="-"/>
            </a:pPr>
            <a:r>
              <a:rPr lang="en-US" sz="1100" b="0" i="0" dirty="0">
                <a:effectLst/>
                <a:latin typeface="Arial" panose="020B0604020202020204" pitchFamily="34" charset="0"/>
                <a:cs typeface="Arial" panose="020B0604020202020204" pitchFamily="34" charset="0"/>
              </a:rPr>
              <a:t>Leading innovations in electric platforms, high-density batteries, and fast charging technologies.</a:t>
            </a:r>
          </a:p>
          <a:p>
            <a:pPr algn="just"/>
            <a:endParaRPr lang="en-US" sz="1100" b="0" i="0" dirty="0">
              <a:effectLst/>
              <a:latin typeface="Arial" panose="020B0604020202020204" pitchFamily="34" charset="0"/>
              <a:cs typeface="Arial" panose="020B0604020202020204" pitchFamily="34" charset="0"/>
            </a:endParaRPr>
          </a:p>
          <a:p>
            <a:pPr marL="171450" indent="-171450" algn="just">
              <a:buFontTx/>
              <a:buChar char="-"/>
            </a:pPr>
            <a:r>
              <a:rPr lang="en-US" sz="1100" b="0" i="0" dirty="0">
                <a:effectLst/>
                <a:latin typeface="Arial" panose="020B0604020202020204" pitchFamily="34" charset="0"/>
                <a:cs typeface="Arial" panose="020B0604020202020204" pitchFamily="34" charset="0"/>
              </a:rPr>
              <a:t>Committed to sustainable production practices and enhancing user experiences with connected services.</a:t>
            </a:r>
          </a:p>
        </p:txBody>
      </p:sp>
      <p:sp>
        <p:nvSpPr>
          <p:cNvPr id="1047" name="ZoneTexte 1046">
            <a:extLst>
              <a:ext uri="{FF2B5EF4-FFF2-40B4-BE49-F238E27FC236}">
                <a16:creationId xmlns:a16="http://schemas.microsoft.com/office/drawing/2014/main" id="{8858EAA4-F95A-6178-1A2D-2CE54346E600}"/>
              </a:ext>
            </a:extLst>
          </p:cNvPr>
          <p:cNvSpPr txBox="1"/>
          <p:nvPr/>
        </p:nvSpPr>
        <p:spPr>
          <a:xfrm>
            <a:off x="5881441" y="1863495"/>
            <a:ext cx="2570725" cy="2123658"/>
          </a:xfrm>
          <a:prstGeom prst="rect">
            <a:avLst/>
          </a:prstGeom>
          <a:noFill/>
        </p:spPr>
        <p:txBody>
          <a:bodyPr wrap="square">
            <a:spAutoFit/>
          </a:bodyPr>
          <a:lstStyle/>
          <a:p>
            <a:pPr marL="171450" indent="-171450" algn="just">
              <a:buFontTx/>
              <a:buChar char="-"/>
            </a:pPr>
            <a:r>
              <a:rPr lang="en-US" sz="1100" b="0" i="0" dirty="0">
                <a:effectLst/>
                <a:latin typeface="Arial" panose="020B0604020202020204" pitchFamily="34" charset="0"/>
                <a:cs typeface="Arial" panose="020B0604020202020204" pitchFamily="34" charset="0"/>
              </a:rPr>
              <a:t>Focused on analyzing real customer usage to optimize vehicle design and performance.</a:t>
            </a:r>
          </a:p>
          <a:p>
            <a:pPr marL="171450" indent="-171450" algn="just">
              <a:buFontTx/>
              <a:buChar char="-"/>
            </a:pPr>
            <a:endParaRPr lang="en-US" sz="1100" dirty="0">
              <a:latin typeface="Arial" panose="020B0604020202020204" pitchFamily="34" charset="0"/>
              <a:cs typeface="Arial" panose="020B0604020202020204" pitchFamily="34" charset="0"/>
            </a:endParaRPr>
          </a:p>
          <a:p>
            <a:pPr marL="171450" indent="-171450" algn="just">
              <a:buFontTx/>
              <a:buChar char="-"/>
            </a:pPr>
            <a:r>
              <a:rPr lang="en-US" sz="1100" b="0" i="0" dirty="0">
                <a:effectLst/>
                <a:latin typeface="Arial" panose="020B0604020202020204" pitchFamily="34" charset="0"/>
                <a:cs typeface="Arial" panose="020B0604020202020204" pitchFamily="34" charset="0"/>
              </a:rPr>
              <a:t>Used data-driven approaches to improve powertrain efficiency and customer satisfaction.</a:t>
            </a:r>
          </a:p>
          <a:p>
            <a:pPr marL="171450" indent="-171450" algn="just">
              <a:buFontTx/>
              <a:buChar char="-"/>
            </a:pPr>
            <a:endParaRPr lang="en-US" sz="1100" dirty="0">
              <a:latin typeface="Arial" panose="020B0604020202020204" pitchFamily="34" charset="0"/>
              <a:cs typeface="Arial" panose="020B0604020202020204" pitchFamily="34" charset="0"/>
            </a:endParaRPr>
          </a:p>
          <a:p>
            <a:pPr marL="171450" indent="-171450" algn="just">
              <a:buFontTx/>
              <a:buChar char="-"/>
            </a:pPr>
            <a:r>
              <a:rPr lang="en-US" sz="1100" b="0" i="0" dirty="0">
                <a:effectLst/>
                <a:latin typeface="Arial" panose="020B0604020202020204" pitchFamily="34" charset="0"/>
                <a:cs typeface="Arial" panose="020B0604020202020204" pitchFamily="34" charset="0"/>
              </a:rPr>
              <a:t>Played a key role in adapting vehicle features to meet regional and cultural needs, ensuring market success.</a:t>
            </a:r>
          </a:p>
        </p:txBody>
      </p:sp>
      <p:sp>
        <p:nvSpPr>
          <p:cNvPr id="1049" name="ZoneTexte 1048">
            <a:extLst>
              <a:ext uri="{FF2B5EF4-FFF2-40B4-BE49-F238E27FC236}">
                <a16:creationId xmlns:a16="http://schemas.microsoft.com/office/drawing/2014/main" id="{3B36458D-A676-90EB-0F8D-2019BDBE89EB}"/>
              </a:ext>
            </a:extLst>
          </p:cNvPr>
          <p:cNvSpPr txBox="1"/>
          <p:nvPr/>
        </p:nvSpPr>
        <p:spPr>
          <a:xfrm>
            <a:off x="226163" y="1863495"/>
            <a:ext cx="2570725" cy="2970044"/>
          </a:xfrm>
          <a:prstGeom prst="rect">
            <a:avLst/>
          </a:prstGeom>
          <a:noFill/>
        </p:spPr>
        <p:txBody>
          <a:bodyPr wrap="square">
            <a:spAutoFit/>
          </a:bodyPr>
          <a:lstStyle>
            <a:defPPr>
              <a:defRPr lang="fr-FR"/>
            </a:defPPr>
            <a:lvl1pPr marL="171450" indent="-171450">
              <a:buFontTx/>
              <a:buChar char="-"/>
              <a:defRPr sz="1100" b="0" i="0">
                <a:effectLst/>
                <a:latin typeface="Arial" panose="020B0604020202020204" pitchFamily="34" charset="0"/>
                <a:cs typeface="Arial" panose="020B0604020202020204" pitchFamily="34" charset="0"/>
              </a:defRPr>
            </a:lvl1pPr>
          </a:lstStyle>
          <a:p>
            <a:pPr algn="just"/>
            <a:r>
              <a:rPr lang="en-US" dirty="0"/>
              <a:t>Founded in 1899 by Louis Renault and his brothers, Marcel and Fernand.</a:t>
            </a:r>
          </a:p>
          <a:p>
            <a:pPr marL="0" indent="0" algn="just">
              <a:buNone/>
            </a:pPr>
            <a:endParaRPr lang="en-US" dirty="0"/>
          </a:p>
          <a:p>
            <a:pPr algn="just"/>
            <a:r>
              <a:rPr lang="en-US" dirty="0"/>
              <a:t>Main Brands: Renault, Dacia, Alpine, and Mobilize.</a:t>
            </a:r>
          </a:p>
          <a:p>
            <a:pPr marL="0" indent="0" algn="just">
              <a:buNone/>
            </a:pPr>
            <a:endParaRPr lang="en-US" dirty="0"/>
          </a:p>
          <a:p>
            <a:pPr algn="just"/>
            <a:r>
              <a:rPr lang="en-US" dirty="0"/>
              <a:t>Renault-Nissan-Mitsubishi Alliance: Formed in 1999, one of the largest automotive alliances in the world.</a:t>
            </a:r>
          </a:p>
          <a:p>
            <a:pPr marL="0" indent="0" algn="just">
              <a:buNone/>
            </a:pPr>
            <a:endParaRPr lang="en-US" dirty="0"/>
          </a:p>
          <a:p>
            <a:pPr algn="just"/>
            <a:r>
              <a:rPr lang="en-US" dirty="0"/>
              <a:t>Operates in over 130 countries with a wide range of vehicles.</a:t>
            </a:r>
          </a:p>
          <a:p>
            <a:pPr marL="0" indent="0" algn="just">
              <a:buNone/>
            </a:pPr>
            <a:endParaRPr lang="en-US" dirty="0"/>
          </a:p>
          <a:p>
            <a:pPr algn="just"/>
            <a:r>
              <a:rPr lang="en-US" dirty="0"/>
              <a:t>Sustainability Goal: "</a:t>
            </a:r>
            <a:r>
              <a:rPr lang="en-US" dirty="0" err="1"/>
              <a:t>Renaulution</a:t>
            </a:r>
            <a:r>
              <a:rPr lang="en-US" dirty="0"/>
              <a:t>" – Strategy for electrification and environmental sustainability.</a:t>
            </a:r>
          </a:p>
        </p:txBody>
      </p:sp>
      <p:sp>
        <p:nvSpPr>
          <p:cNvPr id="11" name="Espace réservé du numéro de diapositive 10">
            <a:extLst>
              <a:ext uri="{FF2B5EF4-FFF2-40B4-BE49-F238E27FC236}">
                <a16:creationId xmlns:a16="http://schemas.microsoft.com/office/drawing/2014/main" id="{03661F58-EAA6-A4AE-D634-6E1BB79325F9}"/>
              </a:ext>
            </a:extLst>
          </p:cNvPr>
          <p:cNvSpPr>
            <a:spLocks noGrp="1"/>
          </p:cNvSpPr>
          <p:nvPr>
            <p:ph type="sldNum" sz="quarter" idx="12"/>
          </p:nvPr>
        </p:nvSpPr>
        <p:spPr/>
        <p:txBody>
          <a:bodyPr/>
          <a:lstStyle/>
          <a:p>
            <a:fld id="{914D05D1-80DD-4F3B-9820-7235810BE0FD}" type="slidenum">
              <a:rPr lang="en-US" noProof="0" smtClean="0"/>
              <a:pPr/>
              <a:t>5</a:t>
            </a:fld>
            <a:endParaRPr lang="en-US" noProof="0" dirty="0"/>
          </a:p>
        </p:txBody>
      </p:sp>
      <p:grpSp>
        <p:nvGrpSpPr>
          <p:cNvPr id="15" name="Groupe 14">
            <a:extLst>
              <a:ext uri="{FF2B5EF4-FFF2-40B4-BE49-F238E27FC236}">
                <a16:creationId xmlns:a16="http://schemas.microsoft.com/office/drawing/2014/main" id="{D95A685C-8D90-9C2D-A40D-BABDC488B757}"/>
              </a:ext>
            </a:extLst>
          </p:cNvPr>
          <p:cNvGrpSpPr/>
          <p:nvPr/>
        </p:nvGrpSpPr>
        <p:grpSpPr>
          <a:xfrm>
            <a:off x="5859921" y="180960"/>
            <a:ext cx="1184302" cy="384366"/>
            <a:chOff x="3246242" y="2984594"/>
            <a:chExt cx="2802005" cy="972366"/>
          </a:xfrm>
        </p:grpSpPr>
        <p:pic>
          <p:nvPicPr>
            <p:cNvPr id="16" name="Picture 2">
              <a:extLst>
                <a:ext uri="{FF2B5EF4-FFF2-40B4-BE49-F238E27FC236}">
                  <a16:creationId xmlns:a16="http://schemas.microsoft.com/office/drawing/2014/main" id="{96BF45C7-D976-EDE6-905E-3F5C314462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pere Logo PNG Vectors Free Download">
              <a:extLst>
                <a:ext uri="{FF2B5EF4-FFF2-40B4-BE49-F238E27FC236}">
                  <a16:creationId xmlns:a16="http://schemas.microsoft.com/office/drawing/2014/main" id="{18700838-A6B4-9E97-9A32-08A65DD8AE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a:extLst>
                <a:ext uri="{FF2B5EF4-FFF2-40B4-BE49-F238E27FC236}">
                  <a16:creationId xmlns:a16="http://schemas.microsoft.com/office/drawing/2014/main" id="{B22CDBA4-0066-853E-B78E-A284F5E4BCA8}"/>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5436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9525"/>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dirty="0">
                <a:effectLst/>
                <a:latin typeface="Arial" panose="020B0604020202020204" pitchFamily="34" charset="0"/>
                <a:cs typeface="Arial" panose="020B0604020202020204" pitchFamily="34" charset="0"/>
              </a:rPr>
              <a:t>Table: Confidence Interval for the mean on total public</a:t>
            </a: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58780"/>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FUTURE APPLICATIONS</a:t>
            </a: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CONCLUSIONS</a:t>
            </a:r>
          </a:p>
        </p:txBody>
      </p:sp>
      <p:sp>
        <p:nvSpPr>
          <p:cNvPr id="31" name="ZoneTexte 30">
            <a:extLst>
              <a:ext uri="{FF2B5EF4-FFF2-40B4-BE49-F238E27FC236}">
                <a16:creationId xmlns:a16="http://schemas.microsoft.com/office/drawing/2014/main" id="{5E18E3AD-F8C0-DD34-0FD1-DFB8C2D10944}"/>
              </a:ext>
            </a:extLst>
          </p:cNvPr>
          <p:cNvSpPr txBox="1"/>
          <p:nvPr/>
        </p:nvSpPr>
        <p:spPr>
          <a:xfrm>
            <a:off x="247649" y="1067812"/>
            <a:ext cx="8171954" cy="3046988"/>
          </a:xfrm>
          <a:prstGeom prst="rect">
            <a:avLst/>
          </a:prstGeom>
          <a:noFill/>
        </p:spPr>
        <p:txBody>
          <a:bodyPr wrap="square">
            <a:spAutoFit/>
          </a:bodyPr>
          <a:lstStyle/>
          <a:p>
            <a:pPr algn="just"/>
            <a:r>
              <a:rPr lang="en-US" sz="1200" b="1" dirty="0">
                <a:latin typeface="Arial" panose="020B0604020202020204" pitchFamily="34" charset="0"/>
                <a:cs typeface="Arial" panose="020B0604020202020204" pitchFamily="34" charset="0"/>
              </a:rPr>
              <a:t>Confidence Interval Calculations</a:t>
            </a:r>
          </a:p>
          <a:p>
            <a:pPr marL="171450" indent="-171450" algn="just">
              <a:buFontTx/>
              <a:buChar char="-"/>
            </a:pPr>
            <a:r>
              <a:rPr lang="en-US" sz="1200" dirty="0">
                <a:latin typeface="Arial" panose="020B0604020202020204" pitchFamily="34" charset="0"/>
                <a:cs typeface="Arial" panose="020B0604020202020204" pitchFamily="34" charset="0"/>
              </a:rPr>
              <a:t>Integration of confidence intervals into the workflow.</a:t>
            </a:r>
          </a:p>
          <a:p>
            <a:pPr marL="171450" indent="-171450" algn="just">
              <a:buFontTx/>
              <a:buChar char="-"/>
            </a:pPr>
            <a:r>
              <a:rPr lang="en-US" sz="1200" dirty="0">
                <a:latin typeface="Arial" panose="020B0604020202020204" pitchFamily="34" charset="0"/>
                <a:cs typeface="Arial" panose="020B0604020202020204" pitchFamily="34" charset="0"/>
              </a:rPr>
              <a:t>Improves quantification of uncertainty in customer usage data.</a:t>
            </a:r>
          </a:p>
          <a:p>
            <a:pPr marL="171450" indent="-171450" algn="just">
              <a:buFontTx/>
              <a:buChar char="-"/>
            </a:pPr>
            <a:r>
              <a:rPr lang="en-US" sz="1200" dirty="0">
                <a:latin typeface="Arial" panose="020B0604020202020204" pitchFamily="34" charset="0"/>
                <a:cs typeface="Arial" panose="020B0604020202020204" pitchFamily="34" charset="0"/>
              </a:rPr>
              <a:t>Enhances accuracy in simulations and optimizations for vehicle systems.</a:t>
            </a:r>
          </a:p>
          <a:p>
            <a:pPr algn="just"/>
            <a:endParaRPr lang="en-US" sz="1200" dirty="0">
              <a:latin typeface="Arial" panose="020B0604020202020204" pitchFamily="34" charset="0"/>
              <a:cs typeface="Arial" panose="020B0604020202020204" pitchFamily="34" charset="0"/>
            </a:endParaRPr>
          </a:p>
          <a:p>
            <a:pPr algn="just"/>
            <a:r>
              <a:rPr lang="en-US" sz="1200" b="1" dirty="0">
                <a:latin typeface="Arial" panose="020B0604020202020204" pitchFamily="34" charset="0"/>
                <a:cs typeface="Arial" panose="020B0604020202020204" pitchFamily="34" charset="0"/>
              </a:rPr>
              <a:t>Real-Time Data Integration</a:t>
            </a:r>
          </a:p>
          <a:p>
            <a:pPr marL="171450" indent="-171450" algn="just">
              <a:buFontTx/>
              <a:buChar char="-"/>
            </a:pPr>
            <a:r>
              <a:rPr lang="en-US" sz="1200" dirty="0">
                <a:latin typeface="Arial" panose="020B0604020202020204" pitchFamily="34" charset="0"/>
                <a:cs typeface="Arial" panose="020B0604020202020204" pitchFamily="34" charset="0"/>
              </a:rPr>
              <a:t>Incorporating real-time feedback from connected vehicles.</a:t>
            </a:r>
          </a:p>
          <a:p>
            <a:pPr marL="171450" indent="-171450" algn="just">
              <a:buFontTx/>
              <a:buChar char="-"/>
            </a:pPr>
            <a:r>
              <a:rPr lang="en-US" sz="1200" dirty="0">
                <a:latin typeface="Arial" panose="020B0604020202020204" pitchFamily="34" charset="0"/>
                <a:cs typeface="Arial" panose="020B0604020202020204" pitchFamily="34" charset="0"/>
              </a:rPr>
              <a:t>Dynamic adjustments in product design and preventive maintenance.</a:t>
            </a:r>
          </a:p>
          <a:p>
            <a:pPr algn="just"/>
            <a:endParaRPr lang="en-US" sz="1200" dirty="0">
              <a:latin typeface="Arial" panose="020B0604020202020204" pitchFamily="34" charset="0"/>
              <a:cs typeface="Arial" panose="020B0604020202020204" pitchFamily="34" charset="0"/>
            </a:endParaRPr>
          </a:p>
          <a:p>
            <a:pPr algn="just"/>
            <a:r>
              <a:rPr lang="en-US" sz="1200" b="1" dirty="0">
                <a:latin typeface="Arial" panose="020B0604020202020204" pitchFamily="34" charset="0"/>
                <a:cs typeface="Arial" panose="020B0604020202020204" pitchFamily="34" charset="0"/>
              </a:rPr>
              <a:t>Enhancements to Base Client Model</a:t>
            </a:r>
          </a:p>
          <a:p>
            <a:pPr marL="171450" indent="-171450" algn="just">
              <a:buFontTx/>
              <a:buChar char="-"/>
            </a:pPr>
            <a:r>
              <a:rPr lang="en-US" sz="1200" dirty="0">
                <a:latin typeface="Arial" panose="020B0604020202020204" pitchFamily="34" charset="0"/>
                <a:cs typeface="Arial" panose="020B0604020202020204" pitchFamily="34" charset="0"/>
              </a:rPr>
              <a:t>Utilize advanced machine learning and regression model evaluations.</a:t>
            </a:r>
          </a:p>
          <a:p>
            <a:pPr marL="171450" indent="-171450" algn="just">
              <a:buFontTx/>
              <a:buChar char="-"/>
            </a:pPr>
            <a:r>
              <a:rPr lang="en-US" sz="1200" dirty="0">
                <a:latin typeface="Arial" panose="020B0604020202020204" pitchFamily="34" charset="0"/>
                <a:cs typeface="Arial" panose="020B0604020202020204" pitchFamily="34" charset="0"/>
              </a:rPr>
              <a:t>Expand cross-validation methods for improved accuracy and generalization.</a:t>
            </a:r>
          </a:p>
          <a:p>
            <a:pPr algn="just"/>
            <a:endParaRPr lang="en-US" sz="1200" dirty="0">
              <a:latin typeface="Arial" panose="020B0604020202020204" pitchFamily="34" charset="0"/>
              <a:cs typeface="Arial" panose="020B0604020202020204" pitchFamily="34" charset="0"/>
            </a:endParaRPr>
          </a:p>
          <a:p>
            <a:pPr algn="just"/>
            <a:r>
              <a:rPr lang="en-US" sz="1200" b="1" dirty="0">
                <a:latin typeface="Arial" panose="020B0604020202020204" pitchFamily="34" charset="0"/>
                <a:cs typeface="Arial" panose="020B0604020202020204" pitchFamily="34" charset="0"/>
              </a:rPr>
              <a:t>Expansion to New Segments</a:t>
            </a:r>
          </a:p>
          <a:p>
            <a:pPr marL="171450" indent="-171450" algn="just">
              <a:buFontTx/>
              <a:buChar char="-"/>
            </a:pPr>
            <a:r>
              <a:rPr lang="en-US" sz="1200" dirty="0">
                <a:latin typeface="Arial" panose="020B0604020202020204" pitchFamily="34" charset="0"/>
                <a:cs typeface="Arial" panose="020B0604020202020204" pitchFamily="34" charset="0"/>
              </a:rPr>
              <a:t>Broaden analysis to include data from new vehicle models and segments.</a:t>
            </a:r>
          </a:p>
          <a:p>
            <a:pPr marL="171450" indent="-171450" algn="just">
              <a:buFontTx/>
              <a:buChar char="-"/>
            </a:pPr>
            <a:r>
              <a:rPr lang="en-US" sz="1200" dirty="0">
                <a:latin typeface="Arial" panose="020B0604020202020204" pitchFamily="34" charset="0"/>
                <a:cs typeface="Arial" panose="020B0604020202020204" pitchFamily="34" charset="0"/>
              </a:rPr>
              <a:t>Provides deeper insights and wider application of methodologies.</a:t>
            </a:r>
          </a:p>
        </p:txBody>
      </p:sp>
      <p:sp>
        <p:nvSpPr>
          <p:cNvPr id="5" name="Espace réservé du numéro de diapositive 4">
            <a:extLst>
              <a:ext uri="{FF2B5EF4-FFF2-40B4-BE49-F238E27FC236}">
                <a16:creationId xmlns:a16="http://schemas.microsoft.com/office/drawing/2014/main" id="{35D6A18D-9CFD-FC64-767C-EFDE2F028064}"/>
              </a:ext>
            </a:extLst>
          </p:cNvPr>
          <p:cNvSpPr>
            <a:spLocks noGrp="1"/>
          </p:cNvSpPr>
          <p:nvPr>
            <p:ph type="sldNum" sz="quarter" idx="12"/>
          </p:nvPr>
        </p:nvSpPr>
        <p:spPr/>
        <p:txBody>
          <a:bodyPr/>
          <a:lstStyle/>
          <a:p>
            <a:fld id="{914D05D1-80DD-4F3B-9820-7235810BE0FD}" type="slidenum">
              <a:rPr lang="en-US" noProof="0" smtClean="0"/>
              <a:pPr/>
              <a:t>50</a:t>
            </a:fld>
            <a:endParaRPr lang="en-US" noProof="0" dirty="0"/>
          </a:p>
        </p:txBody>
      </p:sp>
      <p:grpSp>
        <p:nvGrpSpPr>
          <p:cNvPr id="11" name="Groupe 10">
            <a:extLst>
              <a:ext uri="{FF2B5EF4-FFF2-40B4-BE49-F238E27FC236}">
                <a16:creationId xmlns:a16="http://schemas.microsoft.com/office/drawing/2014/main" id="{00B452B9-1B9C-3C16-5CF2-32132A6169F6}"/>
              </a:ext>
            </a:extLst>
          </p:cNvPr>
          <p:cNvGrpSpPr/>
          <p:nvPr/>
        </p:nvGrpSpPr>
        <p:grpSpPr>
          <a:xfrm>
            <a:off x="5859921" y="180960"/>
            <a:ext cx="1184302" cy="384366"/>
            <a:chOff x="3246242" y="2984594"/>
            <a:chExt cx="2802005" cy="972366"/>
          </a:xfrm>
        </p:grpSpPr>
        <p:pic>
          <p:nvPicPr>
            <p:cNvPr id="12" name="Picture 2">
              <a:extLst>
                <a:ext uri="{FF2B5EF4-FFF2-40B4-BE49-F238E27FC236}">
                  <a16:creationId xmlns:a16="http://schemas.microsoft.com/office/drawing/2014/main" id="{5002EF1A-E843-29EE-DBA5-200E81B58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mpere Logo PNG Vectors Free Download">
              <a:extLst>
                <a:ext uri="{FF2B5EF4-FFF2-40B4-BE49-F238E27FC236}">
                  <a16:creationId xmlns:a16="http://schemas.microsoft.com/office/drawing/2014/main" id="{5CA161C0-056A-1482-D57E-3DDF3B1EE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13">
              <a:extLst>
                <a:ext uri="{FF2B5EF4-FFF2-40B4-BE49-F238E27FC236}">
                  <a16:creationId xmlns:a16="http://schemas.microsoft.com/office/drawing/2014/main" id="{A59EEC92-A82E-B1FD-7EA7-6B8DD0561E39}"/>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8831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dirty="0">
                <a:effectLst/>
                <a:latin typeface="Arial" panose="020B0604020202020204" pitchFamily="34" charset="0"/>
                <a:cs typeface="Arial" panose="020B0604020202020204" pitchFamily="34" charset="0"/>
              </a:rPr>
              <a:t>Table: Confidence Interval for the mean on total public</a:t>
            </a: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CONCLUSIONS</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1A23BADF-F7F0-088E-0DB3-1AA813EC857A}"/>
              </a:ext>
            </a:extLst>
          </p:cNvPr>
          <p:cNvSpPr txBox="1"/>
          <p:nvPr/>
        </p:nvSpPr>
        <p:spPr>
          <a:xfrm>
            <a:off x="272770" y="1211809"/>
            <a:ext cx="7381817" cy="3600986"/>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Professional Experience: </a:t>
            </a:r>
          </a:p>
          <a:p>
            <a:pPr marL="171450" indent="-171450">
              <a:buFontTx/>
              <a:buChar char="-"/>
            </a:pPr>
            <a:r>
              <a:rPr lang="en-US" sz="1200" dirty="0">
                <a:latin typeface="Arial" panose="020B0604020202020204" pitchFamily="34" charset="0"/>
                <a:cs typeface="Arial" panose="020B0604020202020204" pitchFamily="34" charset="0"/>
              </a:rPr>
              <a:t>Exposure to a large corporate environment.</a:t>
            </a:r>
          </a:p>
          <a:p>
            <a:pPr marL="171450" indent="-171450">
              <a:buFontTx/>
              <a:buChar char="-"/>
            </a:pPr>
            <a:r>
              <a:rPr lang="en-US" sz="1200" dirty="0">
                <a:latin typeface="Arial" panose="020B0604020202020204" pitchFamily="34" charset="0"/>
                <a:cs typeface="Arial" panose="020B0604020202020204" pitchFamily="34" charset="0"/>
              </a:rPr>
              <a:t>Enhanced skills in analyzing real-world data and complex systems.</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Soft Skills Development:</a:t>
            </a:r>
          </a:p>
          <a:p>
            <a:r>
              <a:rPr lang="en-US" sz="1200" dirty="0">
                <a:latin typeface="Arial" panose="020B0604020202020204" pitchFamily="34" charset="0"/>
                <a:cs typeface="Arial" panose="020B0604020202020204" pitchFamily="34" charset="0"/>
              </a:rPr>
              <a:t>-    Improved communication, teamwork, and adaptability</a:t>
            </a:r>
          </a:p>
          <a:p>
            <a:pPr marL="171450" indent="-171450">
              <a:buFontTx/>
              <a:buChar char="-"/>
            </a:pPr>
            <a:r>
              <a:rPr lang="en-US" sz="1200" dirty="0">
                <a:latin typeface="Arial" panose="020B0604020202020204" pitchFamily="34" charset="0"/>
                <a:cs typeface="Arial" panose="020B0604020202020204" pitchFamily="34" charset="0"/>
              </a:rPr>
              <a:t>.Language skills: Advanced proficiency in English and French.</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Application of DANI Program Knowledge:</a:t>
            </a:r>
          </a:p>
          <a:p>
            <a:pPr marL="171450" indent="-171450">
              <a:buFontTx/>
              <a:buChar char="-"/>
            </a:pPr>
            <a:r>
              <a:rPr lang="en-US" sz="1200" dirty="0">
                <a:latin typeface="Arial" panose="020B0604020202020204" pitchFamily="34" charset="0"/>
                <a:cs typeface="Arial" panose="020B0604020202020204" pitchFamily="34" charset="0"/>
              </a:rPr>
              <a:t>Strong foundation in statistical analysis, machine learning, and data visualization.</a:t>
            </a:r>
          </a:p>
          <a:p>
            <a:pPr marL="171450" indent="-171450">
              <a:buFontTx/>
              <a:buChar char="-"/>
            </a:pPr>
            <a:r>
              <a:rPr lang="en-US" sz="1200" dirty="0">
                <a:latin typeface="Arial" panose="020B0604020202020204" pitchFamily="34" charset="0"/>
                <a:cs typeface="Arial" panose="020B0604020202020204" pitchFamily="34" charset="0"/>
              </a:rPr>
              <a:t>Practical application of theoretical concepts from the DANI program.</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Global Perspective:</a:t>
            </a:r>
          </a:p>
          <a:p>
            <a:pPr marL="171450" indent="-171450">
              <a:buFontTx/>
              <a:buChar char="-"/>
            </a:pPr>
            <a:r>
              <a:rPr lang="en-US" sz="1200" dirty="0">
                <a:latin typeface="Arial" panose="020B0604020202020204" pitchFamily="34" charset="0"/>
                <a:cs typeface="Arial" panose="020B0604020202020204" pitchFamily="34" charset="0"/>
              </a:rPr>
              <a:t>Exposure to international work culture and global industry trends.</a:t>
            </a:r>
          </a:p>
          <a:p>
            <a:pPr marL="171450" indent="-171450">
              <a:buFontTx/>
              <a:buChar char="-"/>
            </a:pPr>
            <a:r>
              <a:rPr lang="en-US" sz="1200" dirty="0">
                <a:latin typeface="Arial" panose="020B0604020202020204" pitchFamily="34" charset="0"/>
                <a:cs typeface="Arial" panose="020B0604020202020204" pitchFamily="34" charset="0"/>
              </a:rPr>
              <a:t>Broader understanding of worldwide data science challenges.</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Future Impact:</a:t>
            </a:r>
          </a:p>
          <a:p>
            <a:pPr marL="171450" indent="-171450">
              <a:buFontTx/>
              <a:buChar char="-"/>
            </a:pPr>
            <a:r>
              <a:rPr lang="en-US" sz="1200" dirty="0">
                <a:latin typeface="Arial" panose="020B0604020202020204" pitchFamily="34" charset="0"/>
                <a:cs typeface="Arial" panose="020B0604020202020204" pitchFamily="34" charset="0"/>
              </a:rPr>
              <a:t>Well-rounded preparation for future data science projects.</a:t>
            </a:r>
          </a:p>
          <a:p>
            <a:pPr marL="171450" indent="-171450">
              <a:buFontTx/>
              <a:buChar char="-"/>
            </a:pPr>
            <a:r>
              <a:rPr lang="en-US" sz="1200" dirty="0">
                <a:latin typeface="Arial" panose="020B0604020202020204" pitchFamily="34" charset="0"/>
                <a:cs typeface="Arial" panose="020B0604020202020204" pitchFamily="34" charset="0"/>
              </a:rPr>
              <a:t>Grateful for the opportunity to learn from talented colleagues.</a:t>
            </a:r>
            <a:endParaRPr lang="fr-FR" sz="1200" dirty="0">
              <a:latin typeface="Arial" panose="020B0604020202020204" pitchFamily="34" charset="0"/>
              <a:cs typeface="Arial" panose="020B0604020202020204" pitchFamily="34" charset="0"/>
            </a:endParaRPr>
          </a:p>
        </p:txBody>
      </p:sp>
      <p:sp>
        <p:nvSpPr>
          <p:cNvPr id="12" name="Espace réservé du numéro de diapositive 11">
            <a:extLst>
              <a:ext uri="{FF2B5EF4-FFF2-40B4-BE49-F238E27FC236}">
                <a16:creationId xmlns:a16="http://schemas.microsoft.com/office/drawing/2014/main" id="{9AB6509A-7F97-06B4-21FF-EA8091EF82F7}"/>
              </a:ext>
            </a:extLst>
          </p:cNvPr>
          <p:cNvSpPr>
            <a:spLocks noGrp="1"/>
          </p:cNvSpPr>
          <p:nvPr>
            <p:ph type="sldNum" sz="quarter" idx="12"/>
          </p:nvPr>
        </p:nvSpPr>
        <p:spPr/>
        <p:txBody>
          <a:bodyPr/>
          <a:lstStyle/>
          <a:p>
            <a:fld id="{914D05D1-80DD-4F3B-9820-7235810BE0FD}" type="slidenum">
              <a:rPr lang="en-US" noProof="0" smtClean="0"/>
              <a:pPr/>
              <a:t>51</a:t>
            </a:fld>
            <a:endParaRPr lang="en-US" noProof="0" dirty="0"/>
          </a:p>
        </p:txBody>
      </p:sp>
      <p:grpSp>
        <p:nvGrpSpPr>
          <p:cNvPr id="15" name="Groupe 14">
            <a:extLst>
              <a:ext uri="{FF2B5EF4-FFF2-40B4-BE49-F238E27FC236}">
                <a16:creationId xmlns:a16="http://schemas.microsoft.com/office/drawing/2014/main" id="{1631514D-0B16-2AF3-293B-07F5EBB41B2E}"/>
              </a:ext>
            </a:extLst>
          </p:cNvPr>
          <p:cNvGrpSpPr/>
          <p:nvPr/>
        </p:nvGrpSpPr>
        <p:grpSpPr>
          <a:xfrm>
            <a:off x="5859921" y="180960"/>
            <a:ext cx="1184302" cy="384366"/>
            <a:chOff x="3246242" y="2984594"/>
            <a:chExt cx="2802005" cy="972366"/>
          </a:xfrm>
        </p:grpSpPr>
        <p:pic>
          <p:nvPicPr>
            <p:cNvPr id="16" name="Picture 2">
              <a:extLst>
                <a:ext uri="{FF2B5EF4-FFF2-40B4-BE49-F238E27FC236}">
                  <a16:creationId xmlns:a16="http://schemas.microsoft.com/office/drawing/2014/main" id="{99E77408-A84A-AE00-9804-19748FF61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pere Logo PNG Vectors Free Download">
              <a:extLst>
                <a:ext uri="{FF2B5EF4-FFF2-40B4-BE49-F238E27FC236}">
                  <a16:creationId xmlns:a16="http://schemas.microsoft.com/office/drawing/2014/main" id="{68787686-B412-0569-A0EB-86E14A603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5CDA42CF-EB35-93C4-CCBA-99C5E723292B}"/>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ZoneTexte 8">
            <a:extLst>
              <a:ext uri="{FF2B5EF4-FFF2-40B4-BE49-F238E27FC236}">
                <a16:creationId xmlns:a16="http://schemas.microsoft.com/office/drawing/2014/main" id="{3A861AF3-1AFD-6039-2CA6-AF5A9661F484}"/>
              </a:ext>
            </a:extLst>
          </p:cNvPr>
          <p:cNvSpPr txBox="1"/>
          <p:nvPr/>
        </p:nvSpPr>
        <p:spPr>
          <a:xfrm>
            <a:off x="-158558" y="63088"/>
            <a:ext cx="4992736" cy="905633"/>
          </a:xfrm>
          <a:prstGeom prst="rect">
            <a:avLst/>
          </a:prstGeom>
          <a:noFill/>
        </p:spPr>
        <p:txBody>
          <a:bodyPr wrap="square">
            <a:spAutoFit/>
          </a:bodyPr>
          <a:lstStyle/>
          <a:p>
            <a:pPr marL="457200" lvl="1">
              <a:lnSpc>
                <a:spcPct val="115000"/>
              </a:lnSpc>
              <a:spcBef>
                <a:spcPts val="1200"/>
              </a:spcBef>
              <a:spcAft>
                <a:spcPts val="800"/>
              </a:spcAft>
            </a:pPr>
            <a:r>
              <a:rPr lang="fr-FR" sz="2400" b="1" kern="100" dirty="0">
                <a:solidFill>
                  <a:srgbClr val="104174"/>
                </a:solidFill>
                <a:latin typeface="Arial" panose="020B0604020202020204" pitchFamily="34" charset="0"/>
                <a:cs typeface="Times New Roman" panose="02020603050405020304" pitchFamily="18" charset="0"/>
              </a:rPr>
              <a:t>CONTRIBUTIONS</a:t>
            </a:r>
            <a:r>
              <a:rPr lang="fr-FR" sz="1800" b="1" kern="0" dirty="0">
                <a:solidFill>
                  <a:srgbClr val="104174"/>
                </a:solidFill>
                <a:latin typeface="Arial" panose="020B0604020202020204" pitchFamily="34" charset="0"/>
                <a:cs typeface="Times New Roman" panose="02020603050405020304" pitchFamily="18" charset="0"/>
              </a:rPr>
              <a:t> </a:t>
            </a:r>
            <a:r>
              <a:rPr lang="fr-FR" sz="2400" b="1" kern="100" dirty="0">
                <a:solidFill>
                  <a:srgbClr val="104174"/>
                </a:solidFill>
                <a:latin typeface="Arial" panose="020B0604020202020204" pitchFamily="34" charset="0"/>
                <a:cs typeface="Times New Roman" panose="02020603050405020304" pitchFamily="18" charset="0"/>
              </a:rPr>
              <a:t>TO STUDENT GROWTH</a:t>
            </a:r>
            <a:endParaRPr lang="en-FR" sz="2400" b="1" kern="100" dirty="0">
              <a:solidFill>
                <a:srgbClr val="104174"/>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6884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i="0">
                <a:effectLst/>
                <a:latin typeface="Arial" panose="020B0604020202020204" pitchFamily="34" charset="0"/>
                <a:cs typeface="Arial" panose="020B0604020202020204" pitchFamily="34" charset="0"/>
              </a:rPr>
              <a:t>Table: Confidence Interval for the mean on total public</a:t>
            </a:r>
            <a:endParaRPr lang="en-US" sz="180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49" y="121819"/>
            <a:ext cx="5137897"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effectLst/>
                <a:latin typeface="Arial" panose="020B0604020202020204" pitchFamily="34" charset="0"/>
                <a:ea typeface="Calibri" panose="020F0502020204030204" pitchFamily="34" charset="0"/>
                <a:cs typeface="Times New Roman" panose="02020603050405020304" pitchFamily="18" charset="0"/>
              </a:rPr>
              <a:t>BIBLIOGRAPHY</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a:solidFill>
                  <a:schemeClr val="bg1"/>
                </a:solidFill>
                <a:latin typeface="Arial" panose="020B0604020202020204" pitchFamily="34" charset="0"/>
                <a:cs typeface="Arial" panose="020B0604020202020204" pitchFamily="34" charset="0"/>
              </a:rPr>
              <a:t>BIBLIOGRAPHY</a:t>
            </a:r>
          </a:p>
        </p:txBody>
      </p:sp>
      <p:sp>
        <p:nvSpPr>
          <p:cNvPr id="5" name="Rectangle 4">
            <a:extLst>
              <a:ext uri="{FF2B5EF4-FFF2-40B4-BE49-F238E27FC236}">
                <a16:creationId xmlns:a16="http://schemas.microsoft.com/office/drawing/2014/main" id="{189129CC-1AA1-F13B-0E4A-38BA055044CD}"/>
              </a:ext>
            </a:extLst>
          </p:cNvPr>
          <p:cNvSpPr/>
          <p:nvPr/>
        </p:nvSpPr>
        <p:spPr>
          <a:xfrm>
            <a:off x="1311088" y="3637429"/>
            <a:ext cx="309283" cy="134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1A23BADF-F7F0-088E-0DB3-1AA813EC857A}"/>
              </a:ext>
            </a:extLst>
          </p:cNvPr>
          <p:cNvSpPr txBox="1"/>
          <p:nvPr/>
        </p:nvSpPr>
        <p:spPr>
          <a:xfrm>
            <a:off x="280886" y="1224024"/>
            <a:ext cx="7381817" cy="3000821"/>
          </a:xfrm>
          <a:prstGeom prst="rect">
            <a:avLst/>
          </a:prstGeom>
          <a:noFill/>
        </p:spPr>
        <p:txBody>
          <a:bodyPr wrap="square">
            <a:spAutoFit/>
          </a:bodyPr>
          <a:lstStyle/>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[1] Bishop, C. M. (2006).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Pattern Recognition and Machine Learning</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Springer.</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[2] Blitzstein, J. K., &amp; Hwang, J. (2014).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Introduction to Probability</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CRC Press.</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[3] Conover, W. J. (1999).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Practical Nonparametric Statistics</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(3rd ed.). Wiley.</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[4] Devore, J. L. (2011).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Probability and Statistics for Engineering and the Sciences</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(8th ed.). Cengage Learning.</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[5] Efron, B. (1979). Bootstrap methods: Another look at the jackknife.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Annals of Statistics, 7</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(1), 1-26.</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[6] Freedman, D., &amp; Pisani, R. (2007).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Statistics</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Norton &amp; Company.</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[7] Gelman, A., Carlin, J. B., Stern, H. S., Dunson, D. B., </a:t>
            </a:r>
            <a:r>
              <a:rPr lang="en-US" sz="1050" kern="100" dirty="0" err="1">
                <a:effectLst/>
                <a:latin typeface="Arial" panose="020B0604020202020204" pitchFamily="34" charset="0"/>
                <a:ea typeface="Calibri" panose="020F0502020204030204" pitchFamily="34" charset="0"/>
                <a:cs typeface="Times New Roman" panose="02020603050405020304" pitchFamily="18" charset="0"/>
              </a:rPr>
              <a:t>Vehtari</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A., &amp; Rubin, D. B. (2013).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Bayesian Data Analysis</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(3rd ed.). CRC Press.</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[8] Hastie, T., </a:t>
            </a:r>
            <a:r>
              <a:rPr lang="en-US" sz="1050" kern="100" dirty="0" err="1">
                <a:effectLst/>
                <a:latin typeface="Arial" panose="020B0604020202020204" pitchFamily="34" charset="0"/>
                <a:ea typeface="Calibri" panose="020F0502020204030204" pitchFamily="34" charset="0"/>
                <a:cs typeface="Times New Roman" panose="02020603050405020304" pitchFamily="18" charset="0"/>
              </a:rPr>
              <a:t>Tibshirani</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R., &amp; Friedman, J. (2009).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The Elements of Statistical Learning: Data Mining, Inference, and Prediction</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(2nd ed.). Springer.</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[9] James, G., Witten, D., Hastie, T., &amp; </a:t>
            </a:r>
            <a:r>
              <a:rPr lang="en-US" sz="1050" kern="100" dirty="0" err="1">
                <a:effectLst/>
                <a:latin typeface="Arial" panose="020B0604020202020204" pitchFamily="34" charset="0"/>
                <a:ea typeface="Calibri" panose="020F0502020204030204" pitchFamily="34" charset="0"/>
                <a:cs typeface="Times New Roman" panose="02020603050405020304" pitchFamily="18" charset="0"/>
              </a:rPr>
              <a:t>Tibshirani</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R. (2013).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An Introduction to Statistical Learning with Applications in R</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Springer.</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[10] Montgomery, D. C., &amp; </a:t>
            </a:r>
            <a:r>
              <a:rPr lang="en-US" sz="1050" kern="100" dirty="0" err="1">
                <a:effectLst/>
                <a:latin typeface="Arial" panose="020B0604020202020204" pitchFamily="34" charset="0"/>
                <a:ea typeface="Calibri" panose="020F0502020204030204" pitchFamily="34" charset="0"/>
                <a:cs typeface="Times New Roman" panose="02020603050405020304" pitchFamily="18" charset="0"/>
              </a:rPr>
              <a:t>Runger</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G. C. (2014).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Applied Statistics and Probability for Engineers</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(6th ed.). Wiley.</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[11] Navidi, W. (2015).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Statistics for Engineers and Scientists</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(4th ed.). McGraw-Hill.</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[12] Renault Annual Report 2023. Available in the financial reports section of the Renault Group website.</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[13] Renault Group Official Website.</a:t>
            </a:r>
            <a:r>
              <a:rPr lang="en-US" sz="105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en-US" sz="1050" u="sng"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hlinkClick r:id="rId3"/>
              </a:rPr>
              <a:t>https://www.renaultgroup.com</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[14] </a:t>
            </a:r>
            <a:r>
              <a:rPr lang="en-US" sz="1050" kern="100" dirty="0" err="1">
                <a:effectLst/>
                <a:latin typeface="Arial" panose="020B0604020202020204" pitchFamily="34" charset="0"/>
                <a:ea typeface="Calibri" panose="020F0502020204030204" pitchFamily="34" charset="0"/>
                <a:cs typeface="Times New Roman" panose="02020603050405020304" pitchFamily="18" charset="0"/>
              </a:rPr>
              <a:t>Triola</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M. F. (2017).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Elementary Statistics</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(13th ed.). Pearson.</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050" kern="100" dirty="0">
                <a:effectLst/>
                <a:latin typeface="Arial" panose="020B0604020202020204" pitchFamily="34" charset="0"/>
                <a:ea typeface="Calibri" panose="020F0502020204030204" pitchFamily="34" charset="0"/>
                <a:cs typeface="Times New Roman" panose="02020603050405020304" pitchFamily="18" charset="0"/>
              </a:rPr>
              <a:t>[15] Wasserman, L. (2004). </a:t>
            </a:r>
            <a:r>
              <a:rPr lang="en-US" sz="1050" i="1" kern="100" dirty="0">
                <a:effectLst/>
                <a:latin typeface="Arial" panose="020B0604020202020204" pitchFamily="34" charset="0"/>
                <a:ea typeface="Calibri" panose="020F0502020204030204" pitchFamily="34" charset="0"/>
                <a:cs typeface="Times New Roman" panose="02020603050405020304" pitchFamily="18" charset="0"/>
              </a:rPr>
              <a:t>All of Statistics: A Concise Course in Statistical Inference</a:t>
            </a:r>
            <a:r>
              <a:rPr lang="en-US" sz="1050" kern="100" dirty="0">
                <a:effectLst/>
                <a:latin typeface="Arial" panose="020B0604020202020204" pitchFamily="34" charset="0"/>
                <a:ea typeface="Calibri" panose="020F0502020204030204" pitchFamily="34" charset="0"/>
                <a:cs typeface="Times New Roman" panose="02020603050405020304" pitchFamily="18" charset="0"/>
              </a:rPr>
              <a:t>. Springer.</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Espace réservé du numéro de diapositive 11">
            <a:extLst>
              <a:ext uri="{FF2B5EF4-FFF2-40B4-BE49-F238E27FC236}">
                <a16:creationId xmlns:a16="http://schemas.microsoft.com/office/drawing/2014/main" id="{770D176A-58E0-8345-7814-5BDEF26C0FAB}"/>
              </a:ext>
            </a:extLst>
          </p:cNvPr>
          <p:cNvSpPr>
            <a:spLocks noGrp="1"/>
          </p:cNvSpPr>
          <p:nvPr>
            <p:ph type="sldNum" sz="quarter" idx="12"/>
          </p:nvPr>
        </p:nvSpPr>
        <p:spPr/>
        <p:txBody>
          <a:bodyPr/>
          <a:lstStyle/>
          <a:p>
            <a:fld id="{914D05D1-80DD-4F3B-9820-7235810BE0FD}" type="slidenum">
              <a:rPr lang="en-US" noProof="0" smtClean="0"/>
              <a:pPr/>
              <a:t>52</a:t>
            </a:fld>
            <a:endParaRPr lang="en-US" noProof="0" dirty="0"/>
          </a:p>
        </p:txBody>
      </p:sp>
      <p:grpSp>
        <p:nvGrpSpPr>
          <p:cNvPr id="15" name="Groupe 14">
            <a:extLst>
              <a:ext uri="{FF2B5EF4-FFF2-40B4-BE49-F238E27FC236}">
                <a16:creationId xmlns:a16="http://schemas.microsoft.com/office/drawing/2014/main" id="{2D81EF01-2C2F-D002-05E9-B67C18B10CB8}"/>
              </a:ext>
            </a:extLst>
          </p:cNvPr>
          <p:cNvGrpSpPr/>
          <p:nvPr/>
        </p:nvGrpSpPr>
        <p:grpSpPr>
          <a:xfrm>
            <a:off x="5859921" y="180960"/>
            <a:ext cx="1184302" cy="384366"/>
            <a:chOff x="3246242" y="2984594"/>
            <a:chExt cx="2802005" cy="972366"/>
          </a:xfrm>
        </p:grpSpPr>
        <p:pic>
          <p:nvPicPr>
            <p:cNvPr id="16" name="Picture 2">
              <a:extLst>
                <a:ext uri="{FF2B5EF4-FFF2-40B4-BE49-F238E27FC236}">
                  <a16:creationId xmlns:a16="http://schemas.microsoft.com/office/drawing/2014/main" id="{9D575193-F6C5-0555-7667-1FD0DCA52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pere Logo PNG Vectors Free Download">
              <a:extLst>
                <a:ext uri="{FF2B5EF4-FFF2-40B4-BE49-F238E27FC236}">
                  <a16:creationId xmlns:a16="http://schemas.microsoft.com/office/drawing/2014/main" id="{4B153C79-3DFA-6CB0-49A1-B340DBD4E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57E721AF-9B70-2BD5-4B78-7E6C43532B54}"/>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46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B809557-F3D9-F8D7-4C11-9F6A5D03B9C9}"/>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4" descr="Auto : Renault vers le futur avec la « Renaulution »">
            <a:extLst>
              <a:ext uri="{FF2B5EF4-FFF2-40B4-BE49-F238E27FC236}">
                <a16:creationId xmlns:a16="http://schemas.microsoft.com/office/drawing/2014/main" id="{0DBD24F9-B9D9-2A7A-502F-54EB8CF5DE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5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132E86F-9B26-4405-F918-6E973880F692}"/>
              </a:ext>
            </a:extLst>
          </p:cNvPr>
          <p:cNvSpPr/>
          <p:nvPr/>
        </p:nvSpPr>
        <p:spPr>
          <a:xfrm>
            <a:off x="-9092" y="0"/>
            <a:ext cx="9144000" cy="5143500"/>
          </a:xfrm>
          <a:prstGeom prst="rect">
            <a:avLst/>
          </a:prstGeom>
          <a:solidFill>
            <a:schemeClr val="bg1">
              <a:alpha val="6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descr="T&amp;MA - Télécom SudParis">
            <a:extLst>
              <a:ext uri="{FF2B5EF4-FFF2-40B4-BE49-F238E27FC236}">
                <a16:creationId xmlns:a16="http://schemas.microsoft.com/office/drawing/2014/main" id="{7F83295D-E26B-1823-C77D-06077D2AED0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4881" y="3001814"/>
            <a:ext cx="1502519" cy="547178"/>
          </a:xfrm>
          <a:prstGeom prst="rect">
            <a:avLst/>
          </a:prstGeom>
          <a:noFill/>
          <a:ln>
            <a:noFill/>
          </a:ln>
        </p:spPr>
      </p:pic>
      <p:sp>
        <p:nvSpPr>
          <p:cNvPr id="7" name="ZoneTexte 6">
            <a:extLst>
              <a:ext uri="{FF2B5EF4-FFF2-40B4-BE49-F238E27FC236}">
                <a16:creationId xmlns:a16="http://schemas.microsoft.com/office/drawing/2014/main" id="{0789EC1E-6A31-4EB8-C73F-2BF721D64317}"/>
              </a:ext>
            </a:extLst>
          </p:cNvPr>
          <p:cNvSpPr txBox="1"/>
          <p:nvPr/>
        </p:nvSpPr>
        <p:spPr>
          <a:xfrm>
            <a:off x="3454037" y="2409088"/>
            <a:ext cx="6134100" cy="592726"/>
          </a:xfrm>
          <a:prstGeom prst="rect">
            <a:avLst/>
          </a:prstGeom>
          <a:noFill/>
        </p:spPr>
        <p:txBody>
          <a:bodyPr wrap="square">
            <a:spAutoFit/>
          </a:bodyPr>
          <a:lstStyle/>
          <a:p>
            <a:pPr>
              <a:lnSpc>
                <a:spcPct val="107000"/>
              </a:lnSpc>
              <a:spcAft>
                <a:spcPts val="800"/>
              </a:spcAft>
            </a:pPr>
            <a:r>
              <a:rPr lang="en-US" sz="3200" b="1" kern="100" dirty="0">
                <a:effectLst/>
                <a:latin typeface="Arial" panose="020B0604020202020204" pitchFamily="34" charset="0"/>
                <a:ea typeface="Calibri" panose="020F0502020204030204" pitchFamily="34" charset="0"/>
                <a:cs typeface="Arial" panose="020B0604020202020204" pitchFamily="34" charset="0"/>
              </a:rPr>
              <a:t>Thank you !</a:t>
            </a:r>
          </a:p>
        </p:txBody>
      </p:sp>
      <p:grpSp>
        <p:nvGrpSpPr>
          <p:cNvPr id="4" name="Groupe 3">
            <a:extLst>
              <a:ext uri="{FF2B5EF4-FFF2-40B4-BE49-F238E27FC236}">
                <a16:creationId xmlns:a16="http://schemas.microsoft.com/office/drawing/2014/main" id="{8A0B53DF-E7F9-641F-49B0-61988ED34A3B}"/>
              </a:ext>
            </a:extLst>
          </p:cNvPr>
          <p:cNvGrpSpPr/>
          <p:nvPr/>
        </p:nvGrpSpPr>
        <p:grpSpPr>
          <a:xfrm>
            <a:off x="3180579" y="3083220"/>
            <a:ext cx="1184302" cy="384366"/>
            <a:chOff x="3246242" y="2984594"/>
            <a:chExt cx="2802005" cy="972366"/>
          </a:xfrm>
        </p:grpSpPr>
        <p:pic>
          <p:nvPicPr>
            <p:cNvPr id="9" name="Picture 2">
              <a:extLst>
                <a:ext uri="{FF2B5EF4-FFF2-40B4-BE49-F238E27FC236}">
                  <a16:creationId xmlns:a16="http://schemas.microsoft.com/office/drawing/2014/main" id="{05D9B72C-3BF6-DDFD-8D80-400512E65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mpere Logo PNG Vectors Free Download">
              <a:extLst>
                <a:ext uri="{FF2B5EF4-FFF2-40B4-BE49-F238E27FC236}">
                  <a16:creationId xmlns:a16="http://schemas.microsoft.com/office/drawing/2014/main" id="{18395F2D-75FD-B1C9-7021-C89206C5B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a:extLst>
                <a:ext uri="{FF2B5EF4-FFF2-40B4-BE49-F238E27FC236}">
                  <a16:creationId xmlns:a16="http://schemas.microsoft.com/office/drawing/2014/main" id="{1B796954-E3AE-BBC3-9CDE-5D329C038E32}"/>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693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B809557-F3D9-F8D7-4C11-9F6A5D03B9C9}"/>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4" descr="Auto : Renault vers le futur avec la « Renaulution »">
            <a:extLst>
              <a:ext uri="{FF2B5EF4-FFF2-40B4-BE49-F238E27FC236}">
                <a16:creationId xmlns:a16="http://schemas.microsoft.com/office/drawing/2014/main" id="{0DBD24F9-B9D9-2A7A-502F-54EB8CF5DE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5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D3B4439-96A1-C54B-44B9-58FF16AAAF94}"/>
              </a:ext>
            </a:extLst>
          </p:cNvPr>
          <p:cNvSpPr/>
          <p:nvPr/>
        </p:nvSpPr>
        <p:spPr>
          <a:xfrm>
            <a:off x="0" y="0"/>
            <a:ext cx="9144000" cy="838199"/>
          </a:xfrm>
          <a:prstGeom prst="rect">
            <a:avLst/>
          </a:prstGeom>
          <a:solidFill>
            <a:schemeClr val="bg1">
              <a:lumMod val="95000"/>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824F2AF2-EA1B-C3D9-87FE-1F94194D45EE}"/>
              </a:ext>
            </a:extLst>
          </p:cNvPr>
          <p:cNvSpPr/>
          <p:nvPr/>
        </p:nvSpPr>
        <p:spPr>
          <a:xfrm>
            <a:off x="0" y="838199"/>
            <a:ext cx="9144000" cy="4305301"/>
          </a:xfrm>
          <a:prstGeom prst="rect">
            <a:avLst/>
          </a:prstGeom>
          <a:solidFill>
            <a:srgbClr val="104174">
              <a:alpha val="9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descr="T&amp;MA - Télécom SudParis">
            <a:extLst>
              <a:ext uri="{FF2B5EF4-FFF2-40B4-BE49-F238E27FC236}">
                <a16:creationId xmlns:a16="http://schemas.microsoft.com/office/drawing/2014/main" id="{7F83295D-E26B-1823-C77D-06077D2AED0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1481" y="145511"/>
            <a:ext cx="1502519" cy="547178"/>
          </a:xfrm>
          <a:prstGeom prst="rect">
            <a:avLst/>
          </a:prstGeom>
          <a:noFill/>
          <a:ln>
            <a:noFill/>
          </a:ln>
        </p:spPr>
      </p:pic>
      <p:sp>
        <p:nvSpPr>
          <p:cNvPr id="7" name="ZoneTexte 6">
            <a:extLst>
              <a:ext uri="{FF2B5EF4-FFF2-40B4-BE49-F238E27FC236}">
                <a16:creationId xmlns:a16="http://schemas.microsoft.com/office/drawing/2014/main" id="{0789EC1E-6A31-4EB8-C73F-2BF721D64317}"/>
              </a:ext>
            </a:extLst>
          </p:cNvPr>
          <p:cNvSpPr txBox="1"/>
          <p:nvPr/>
        </p:nvSpPr>
        <p:spPr>
          <a:xfrm>
            <a:off x="185057" y="2504610"/>
            <a:ext cx="6134100" cy="979948"/>
          </a:xfrm>
          <a:prstGeom prst="rect">
            <a:avLst/>
          </a:prstGeom>
          <a:noFill/>
        </p:spPr>
        <p:txBody>
          <a:bodyPr wrap="square">
            <a:spAutoFit/>
          </a:bodyPr>
          <a:lstStyle/>
          <a:p>
            <a:pPr>
              <a:lnSpc>
                <a:spcPct val="107000"/>
              </a:lnSpc>
              <a:spcAft>
                <a:spcPts val="800"/>
              </a:spcAft>
            </a:pPr>
            <a:r>
              <a:rPr lang="fr-FR" sz="1800" kern="0" dirty="0">
                <a:solidFill>
                  <a:schemeClr val="bg1"/>
                </a:solidFill>
                <a:latin typeface="Arial" panose="020B0604020202020204" pitchFamily="34" charset="0"/>
                <a:ea typeface="Times New Roman" panose="02020603050405020304" pitchFamily="18" charset="0"/>
                <a:cs typeface="Arial" panose="020B0604020202020204" pitchFamily="34" charset="0"/>
              </a:rPr>
              <a:t>INTERNSHIP</a:t>
            </a:r>
            <a:endParaRPr lang="fr-FR" sz="18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pPr>
            <a:r>
              <a:rPr lang="en-US" sz="3200" b="1" kern="100" dirty="0">
                <a:solidFill>
                  <a:schemeClr val="bg1"/>
                </a:solidFill>
                <a:latin typeface="Arial" panose="020B0604020202020204" pitchFamily="34" charset="0"/>
                <a:ea typeface="Calibri" panose="020F0502020204030204" pitchFamily="34" charset="0"/>
                <a:cs typeface="Arial" panose="020B0604020202020204" pitchFamily="34" charset="0"/>
              </a:rPr>
              <a:t>OBJECTIVES</a:t>
            </a:r>
            <a:endParaRPr lang="fr-FR" sz="3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3" name="Groupe 12">
            <a:extLst>
              <a:ext uri="{FF2B5EF4-FFF2-40B4-BE49-F238E27FC236}">
                <a16:creationId xmlns:a16="http://schemas.microsoft.com/office/drawing/2014/main" id="{5EC7F536-5333-1153-CE4A-395108AF5D9D}"/>
              </a:ext>
            </a:extLst>
          </p:cNvPr>
          <p:cNvGrpSpPr/>
          <p:nvPr/>
        </p:nvGrpSpPr>
        <p:grpSpPr>
          <a:xfrm>
            <a:off x="6457178" y="226917"/>
            <a:ext cx="1184302" cy="384366"/>
            <a:chOff x="3246242" y="2984594"/>
            <a:chExt cx="2802005" cy="972366"/>
          </a:xfrm>
        </p:grpSpPr>
        <p:pic>
          <p:nvPicPr>
            <p:cNvPr id="14" name="Picture 2">
              <a:extLst>
                <a:ext uri="{FF2B5EF4-FFF2-40B4-BE49-F238E27FC236}">
                  <a16:creationId xmlns:a16="http://schemas.microsoft.com/office/drawing/2014/main" id="{2EB5466B-A42D-846A-E948-BBBE7D174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mpere Logo PNG Vectors Free Download">
              <a:extLst>
                <a:ext uri="{FF2B5EF4-FFF2-40B4-BE49-F238E27FC236}">
                  <a16:creationId xmlns:a16="http://schemas.microsoft.com/office/drawing/2014/main" id="{DAFAD582-7F45-35BB-1384-56ADE7DED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15">
              <a:extLst>
                <a:ext uri="{FF2B5EF4-FFF2-40B4-BE49-F238E27FC236}">
                  <a16:creationId xmlns:a16="http://schemas.microsoft.com/office/drawing/2014/main" id="{83FFE40A-73ED-7EF7-27A6-3FCAB58F1157}"/>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2593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OBJECTIVES</a:t>
            </a:r>
            <a:endParaRPr lang="fr-FR" sz="2400"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dirty="0" err="1">
                <a:solidFill>
                  <a:schemeClr val="bg1"/>
                </a:solidFill>
                <a:latin typeface="Arial" panose="020B0604020202020204" pitchFamily="34" charset="0"/>
                <a:cs typeface="Arial" panose="020B0604020202020204" pitchFamily="34" charset="0"/>
              </a:rPr>
              <a:t>Company</a:t>
            </a:r>
            <a:r>
              <a:rPr lang="fr-FR" dirty="0">
                <a:solidFill>
                  <a:schemeClr val="bg1"/>
                </a:solidFill>
                <a:latin typeface="Arial" panose="020B0604020202020204" pitchFamily="34" charset="0"/>
                <a:cs typeface="Arial" panose="020B0604020202020204" pitchFamily="34" charset="0"/>
              </a:rPr>
              <a:t> </a:t>
            </a:r>
            <a:r>
              <a:rPr lang="fr-FR" dirty="0" err="1">
                <a:solidFill>
                  <a:schemeClr val="bg1"/>
                </a:solidFill>
                <a:latin typeface="Arial" panose="020B0604020202020204" pitchFamily="34" charset="0"/>
                <a:cs typeface="Arial" panose="020B0604020202020204" pitchFamily="34" charset="0"/>
              </a:rPr>
              <a:t>overview</a:t>
            </a:r>
            <a:endParaRPr lang="fr-FR" dirty="0">
              <a:solidFill>
                <a:schemeClr val="bg1"/>
              </a:solidFill>
              <a:latin typeface="Arial" panose="020B060402020202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C54F5DEF-27ED-7B31-3EA4-4627BAC3699D}"/>
              </a:ext>
            </a:extLst>
          </p:cNvPr>
          <p:cNvSpPr txBox="1"/>
          <p:nvPr/>
        </p:nvSpPr>
        <p:spPr>
          <a:xfrm>
            <a:off x="247650" y="1638834"/>
            <a:ext cx="8055909" cy="1861472"/>
          </a:xfrm>
          <a:prstGeom prst="rect">
            <a:avLst/>
          </a:prstGeom>
          <a:noFill/>
        </p:spPr>
        <p:txBody>
          <a:bodyPr wrap="square">
            <a:spAutoFit/>
          </a:bodyPr>
          <a:lstStyle/>
          <a:p>
            <a:pPr indent="450215" algn="just">
              <a:lnSpc>
                <a:spcPct val="115000"/>
              </a:lnSpc>
              <a:spcAft>
                <a:spcPts val="800"/>
              </a:spcAft>
              <a:tabLst>
                <a:tab pos="1676400" algn="l"/>
              </a:tabLs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As part of electric vehicle development projects and in collaboration with business, data science, and simulation teams, the main objective of the internship is to work with the millions of data points from simulations or collected by connected vehicles to:</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1200"/>
              </a:spcBef>
              <a:spcAft>
                <a:spcPts val="800"/>
              </a:spcAft>
              <a:buSzPts val="1000"/>
              <a:buFont typeface="Symbol" panose="05050102010706020507" pitchFamily="18" charset="2"/>
              <a:buChar char=""/>
            </a:pPr>
            <a:r>
              <a:rPr lang="en-US"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Explore and propose methods for constructing confidence intervals applicable to the customer usage calculation workflow.</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1200"/>
              </a:spcBef>
              <a:spcAft>
                <a:spcPts val="800"/>
              </a:spcAft>
              <a:buSzPts val="1000"/>
              <a:buFont typeface="Symbol" panose="05050102010706020507" pitchFamily="18" charset="2"/>
              <a:buChar char=""/>
            </a:pPr>
            <a:r>
              <a:rPr lang="en-US" sz="1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Develop and document a tool for estimating confidence intervals.</a:t>
            </a:r>
          </a:p>
        </p:txBody>
      </p:sp>
      <p:sp>
        <p:nvSpPr>
          <p:cNvPr id="12" name="Espace réservé du numéro de diapositive 11">
            <a:extLst>
              <a:ext uri="{FF2B5EF4-FFF2-40B4-BE49-F238E27FC236}">
                <a16:creationId xmlns:a16="http://schemas.microsoft.com/office/drawing/2014/main" id="{34E918C4-4A92-ED0D-010D-0DF576C8FAEC}"/>
              </a:ext>
            </a:extLst>
          </p:cNvPr>
          <p:cNvSpPr>
            <a:spLocks noGrp="1"/>
          </p:cNvSpPr>
          <p:nvPr>
            <p:ph type="sldNum" sz="quarter" idx="12"/>
          </p:nvPr>
        </p:nvSpPr>
        <p:spPr/>
        <p:txBody>
          <a:bodyPr/>
          <a:lstStyle/>
          <a:p>
            <a:fld id="{914D05D1-80DD-4F3B-9820-7235810BE0FD}" type="slidenum">
              <a:rPr lang="en-US" noProof="0" smtClean="0"/>
              <a:pPr/>
              <a:t>7</a:t>
            </a:fld>
            <a:endParaRPr lang="en-US" noProof="0" dirty="0"/>
          </a:p>
        </p:txBody>
      </p:sp>
      <p:grpSp>
        <p:nvGrpSpPr>
          <p:cNvPr id="13" name="Groupe 12">
            <a:extLst>
              <a:ext uri="{FF2B5EF4-FFF2-40B4-BE49-F238E27FC236}">
                <a16:creationId xmlns:a16="http://schemas.microsoft.com/office/drawing/2014/main" id="{FF53A2E3-AE47-D87D-CE48-1E2F0DE49512}"/>
              </a:ext>
            </a:extLst>
          </p:cNvPr>
          <p:cNvGrpSpPr/>
          <p:nvPr/>
        </p:nvGrpSpPr>
        <p:grpSpPr>
          <a:xfrm>
            <a:off x="5859921" y="180960"/>
            <a:ext cx="1184302" cy="384366"/>
            <a:chOff x="3246242" y="2984594"/>
            <a:chExt cx="2802005" cy="972366"/>
          </a:xfrm>
        </p:grpSpPr>
        <p:pic>
          <p:nvPicPr>
            <p:cNvPr id="14" name="Picture 2">
              <a:extLst>
                <a:ext uri="{FF2B5EF4-FFF2-40B4-BE49-F238E27FC236}">
                  <a16:creationId xmlns:a16="http://schemas.microsoft.com/office/drawing/2014/main" id="{15A978B0-3C97-A75E-D83C-66418B579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mpere Logo PNG Vectors Free Download">
              <a:extLst>
                <a:ext uri="{FF2B5EF4-FFF2-40B4-BE49-F238E27FC236}">
                  <a16:creationId xmlns:a16="http://schemas.microsoft.com/office/drawing/2014/main" id="{CBCC42C8-2F35-C6E2-8939-F9B4F31B39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15">
              <a:extLst>
                <a:ext uri="{FF2B5EF4-FFF2-40B4-BE49-F238E27FC236}">
                  <a16:creationId xmlns:a16="http://schemas.microsoft.com/office/drawing/2014/main" id="{1591EC32-E510-2090-68F6-3979A6A1B831}"/>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6813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B809557-F3D9-F8D7-4C11-9F6A5D03B9C9}"/>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4" descr="Auto : Renault vers le futur avec la « Renaulution »">
            <a:extLst>
              <a:ext uri="{FF2B5EF4-FFF2-40B4-BE49-F238E27FC236}">
                <a16:creationId xmlns:a16="http://schemas.microsoft.com/office/drawing/2014/main" id="{0DBD24F9-B9D9-2A7A-502F-54EB8CF5DE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5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D3B4439-96A1-C54B-44B9-58FF16AAAF94}"/>
              </a:ext>
            </a:extLst>
          </p:cNvPr>
          <p:cNvSpPr/>
          <p:nvPr/>
        </p:nvSpPr>
        <p:spPr>
          <a:xfrm>
            <a:off x="0" y="0"/>
            <a:ext cx="9144000" cy="838199"/>
          </a:xfrm>
          <a:prstGeom prst="rect">
            <a:avLst/>
          </a:prstGeom>
          <a:solidFill>
            <a:schemeClr val="bg1">
              <a:lumMod val="95000"/>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824F2AF2-EA1B-C3D9-87FE-1F94194D45EE}"/>
              </a:ext>
            </a:extLst>
          </p:cNvPr>
          <p:cNvSpPr/>
          <p:nvPr/>
        </p:nvSpPr>
        <p:spPr>
          <a:xfrm>
            <a:off x="0" y="838199"/>
            <a:ext cx="9144000" cy="4352365"/>
          </a:xfrm>
          <a:prstGeom prst="rect">
            <a:avLst/>
          </a:prstGeom>
          <a:solidFill>
            <a:srgbClr val="104174">
              <a:alpha val="9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descr="T&amp;MA - Télécom SudParis">
            <a:extLst>
              <a:ext uri="{FF2B5EF4-FFF2-40B4-BE49-F238E27FC236}">
                <a16:creationId xmlns:a16="http://schemas.microsoft.com/office/drawing/2014/main" id="{7F83295D-E26B-1823-C77D-06077D2AED0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1481" y="145511"/>
            <a:ext cx="1502519" cy="547178"/>
          </a:xfrm>
          <a:prstGeom prst="rect">
            <a:avLst/>
          </a:prstGeom>
          <a:noFill/>
          <a:ln>
            <a:noFill/>
          </a:ln>
        </p:spPr>
      </p:pic>
      <p:sp>
        <p:nvSpPr>
          <p:cNvPr id="7" name="ZoneTexte 6">
            <a:extLst>
              <a:ext uri="{FF2B5EF4-FFF2-40B4-BE49-F238E27FC236}">
                <a16:creationId xmlns:a16="http://schemas.microsoft.com/office/drawing/2014/main" id="{0789EC1E-6A31-4EB8-C73F-2BF721D64317}"/>
              </a:ext>
            </a:extLst>
          </p:cNvPr>
          <p:cNvSpPr txBox="1"/>
          <p:nvPr/>
        </p:nvSpPr>
        <p:spPr>
          <a:xfrm>
            <a:off x="185057" y="2571750"/>
            <a:ext cx="6134100" cy="979948"/>
          </a:xfrm>
          <a:prstGeom prst="rect">
            <a:avLst/>
          </a:prstGeom>
          <a:noFill/>
        </p:spPr>
        <p:txBody>
          <a:bodyPr wrap="square">
            <a:spAutoFit/>
          </a:bodyPr>
          <a:lstStyle/>
          <a:p>
            <a:pPr>
              <a:lnSpc>
                <a:spcPct val="107000"/>
              </a:lnSpc>
              <a:spcAft>
                <a:spcPts val="800"/>
              </a:spcAft>
            </a:pPr>
            <a:r>
              <a:rPr lang="fr-FR" kern="0" dirty="0">
                <a:solidFill>
                  <a:schemeClr val="bg1"/>
                </a:solidFill>
                <a:latin typeface="Arial" panose="020B0604020202020204" pitchFamily="34" charset="0"/>
                <a:ea typeface="Times New Roman" panose="02020603050405020304" pitchFamily="18" charset="0"/>
                <a:cs typeface="Arial" panose="020B0604020202020204" pitchFamily="34" charset="0"/>
              </a:rPr>
              <a:t>LITERATURE REVIEW</a:t>
            </a:r>
            <a:endParaRPr lang="fr-FR" sz="18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pPr>
            <a:r>
              <a:rPr lang="en-US" sz="3200" b="1" kern="100" dirty="0">
                <a:solidFill>
                  <a:schemeClr val="bg1"/>
                </a:solidFill>
                <a:latin typeface="Arial" panose="020B0604020202020204" pitchFamily="34" charset="0"/>
                <a:ea typeface="Calibri" panose="020F0502020204030204" pitchFamily="34" charset="0"/>
                <a:cs typeface="Arial" panose="020B0604020202020204" pitchFamily="34" charset="0"/>
              </a:rPr>
              <a:t>CONFIDENCE INTERVALS</a:t>
            </a:r>
            <a:endParaRPr lang="fr-FR" sz="3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9" name="Groupe 8">
            <a:extLst>
              <a:ext uri="{FF2B5EF4-FFF2-40B4-BE49-F238E27FC236}">
                <a16:creationId xmlns:a16="http://schemas.microsoft.com/office/drawing/2014/main" id="{BC90ECA8-F3CD-15FA-7B7E-B5245CF05704}"/>
              </a:ext>
            </a:extLst>
          </p:cNvPr>
          <p:cNvGrpSpPr/>
          <p:nvPr/>
        </p:nvGrpSpPr>
        <p:grpSpPr>
          <a:xfrm>
            <a:off x="6457178" y="226917"/>
            <a:ext cx="1184302" cy="384366"/>
            <a:chOff x="3246242" y="2984594"/>
            <a:chExt cx="2802005" cy="972366"/>
          </a:xfrm>
        </p:grpSpPr>
        <p:pic>
          <p:nvPicPr>
            <p:cNvPr id="10" name="Picture 2">
              <a:extLst>
                <a:ext uri="{FF2B5EF4-FFF2-40B4-BE49-F238E27FC236}">
                  <a16:creationId xmlns:a16="http://schemas.microsoft.com/office/drawing/2014/main" id="{E417219E-FA2F-7F24-8B83-89224F135A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mpere Logo PNG Vectors Free Download">
              <a:extLst>
                <a:ext uri="{FF2B5EF4-FFF2-40B4-BE49-F238E27FC236}">
                  <a16:creationId xmlns:a16="http://schemas.microsoft.com/office/drawing/2014/main" id="{029AD724-BE79-7CEA-9C1D-61E2E52B9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55573C30-2F3C-71EF-7161-6681C504FD69}"/>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0087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B05E1-194F-C3B0-304C-27228A86EB32}"/>
              </a:ext>
            </a:extLst>
          </p:cNvPr>
          <p:cNvSpPr/>
          <p:nvPr/>
        </p:nvSpPr>
        <p:spPr>
          <a:xfrm>
            <a:off x="0" y="0"/>
            <a:ext cx="9144000" cy="51435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11">
            <a:extLst>
              <a:ext uri="{FF2B5EF4-FFF2-40B4-BE49-F238E27FC236}">
                <a16:creationId xmlns:a16="http://schemas.microsoft.com/office/drawing/2014/main" id="{C0199B7A-EBE3-B7A4-6685-ACE3F3629BEA}"/>
              </a:ext>
            </a:extLst>
          </p:cNvPr>
          <p:cNvCxnSpPr>
            <a:cxnSpLocks/>
          </p:cNvCxnSpPr>
          <p:nvPr/>
        </p:nvCxnSpPr>
        <p:spPr>
          <a:xfrm flipH="1" flipV="1">
            <a:off x="4749011" y="1774171"/>
            <a:ext cx="275769" cy="11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AutoShape 2">
            <a:extLst>
              <a:ext uri="{FF2B5EF4-FFF2-40B4-BE49-F238E27FC236}">
                <a16:creationId xmlns:a16="http://schemas.microsoft.com/office/drawing/2014/main" id="{D7205C38-4E1D-D6EF-C519-FA6238EFC6EF}"/>
              </a:ext>
            </a:extLst>
          </p:cNvPr>
          <p:cNvSpPr>
            <a:spLocks noChangeAspect="1" noChangeArrowheads="1"/>
          </p:cNvSpPr>
          <p:nvPr/>
        </p:nvSpPr>
        <p:spPr bwMode="auto">
          <a:xfrm>
            <a:off x="3381375" y="13811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7" name="Image 1026">
            <a:extLst>
              <a:ext uri="{FF2B5EF4-FFF2-40B4-BE49-F238E27FC236}">
                <a16:creationId xmlns:a16="http://schemas.microsoft.com/office/drawing/2014/main" id="{16381F0C-9138-1406-2E45-611E3A937DFB}"/>
              </a:ext>
            </a:extLst>
          </p:cNvPr>
          <p:cNvPicPr>
            <a:picLocks noChangeAspect="1"/>
          </p:cNvPicPr>
          <p:nvPr/>
        </p:nvPicPr>
        <p:blipFill>
          <a:blip r:embed="rId2"/>
          <a:stretch>
            <a:fillRect/>
          </a:stretch>
        </p:blipFill>
        <p:spPr>
          <a:xfrm>
            <a:off x="1355863" y="2281672"/>
            <a:ext cx="2025512" cy="1778985"/>
          </a:xfrm>
          <a:prstGeom prst="rect">
            <a:avLst/>
          </a:prstGeom>
        </p:spPr>
      </p:pic>
      <p:sp>
        <p:nvSpPr>
          <p:cNvPr id="1036" name="ZoneTexte 1035">
            <a:extLst>
              <a:ext uri="{FF2B5EF4-FFF2-40B4-BE49-F238E27FC236}">
                <a16:creationId xmlns:a16="http://schemas.microsoft.com/office/drawing/2014/main" id="{C9FF97ED-DFC3-C529-3216-527F1B9B345E}"/>
              </a:ext>
            </a:extLst>
          </p:cNvPr>
          <p:cNvSpPr txBox="1"/>
          <p:nvPr/>
        </p:nvSpPr>
        <p:spPr>
          <a:xfrm>
            <a:off x="247650" y="711267"/>
            <a:ext cx="8234381" cy="861774"/>
          </a:xfrm>
          <a:prstGeom prst="rect">
            <a:avLst/>
          </a:prstGeom>
          <a:noFill/>
        </p:spPr>
        <p:txBody>
          <a:bodyPr wrap="square">
            <a:spAutoFit/>
          </a:bodyPr>
          <a:lstStyle/>
          <a:p>
            <a:r>
              <a:rPr lang="en-US" sz="1000" dirty="0">
                <a:solidFill>
                  <a:srgbClr val="181818"/>
                </a:solidFill>
                <a:effectLst/>
                <a:latin typeface="Arial" panose="020B0604020202020204" pitchFamily="34" charset="0"/>
                <a:ea typeface="NouvelR KR" pitchFamily="2" charset="-127"/>
                <a:cs typeface="Arial" panose="020B0604020202020204" pitchFamily="34" charset="0"/>
              </a:rPr>
              <a:t>An interval of confidence is a statistical estimation based on a sample of the population, indicating a range of values where the true population indicator  is likely to be contained, commonly expressed with a confidence level, such as 95%.</a:t>
            </a:r>
            <a:endParaRPr lang="en-US" sz="1000" dirty="0">
              <a:solidFill>
                <a:srgbClr val="181818"/>
              </a:solidFill>
              <a:latin typeface="Arial" panose="020B0604020202020204" pitchFamily="34" charset="0"/>
              <a:ea typeface="NouvelR KR" pitchFamily="2" charset="-127"/>
              <a:cs typeface="Arial" panose="020B0604020202020204" pitchFamily="34" charset="0"/>
            </a:endParaRPr>
          </a:p>
          <a:p>
            <a:pPr algn="just"/>
            <a:endParaRPr lang="en-US" sz="1000" b="1" i="0" dirty="0">
              <a:solidFill>
                <a:srgbClr val="0D0D0D"/>
              </a:solidFill>
              <a:effectLst/>
              <a:latin typeface="Arial" panose="020B0604020202020204" pitchFamily="34" charset="0"/>
              <a:cs typeface="Arial" panose="020B0604020202020204" pitchFamily="34" charset="0"/>
            </a:endParaRPr>
          </a:p>
          <a:p>
            <a:pPr algn="just"/>
            <a:r>
              <a:rPr lang="en-US" sz="1000" i="0" dirty="0">
                <a:solidFill>
                  <a:srgbClr val="0D0D0D"/>
                </a:solidFill>
                <a:effectLst/>
                <a:latin typeface="Arial" panose="020B0604020202020204" pitchFamily="34" charset="0"/>
                <a:cs typeface="Arial" panose="020B0604020202020204" pitchFamily="34" charset="0"/>
              </a:rPr>
              <a:t>Confidence intervals quantify and communicate the </a:t>
            </a:r>
            <a:r>
              <a:rPr lang="en-US" sz="1000" b="1" i="0" dirty="0">
                <a:solidFill>
                  <a:srgbClr val="104174"/>
                </a:solidFill>
                <a:effectLst/>
                <a:latin typeface="Arial" panose="020B0604020202020204" pitchFamily="34" charset="0"/>
                <a:cs typeface="Arial" panose="020B0604020202020204" pitchFamily="34" charset="0"/>
              </a:rPr>
              <a:t>uncertainty in estimations from samples</a:t>
            </a:r>
            <a:r>
              <a:rPr lang="en-US" sz="1000" i="0" dirty="0">
                <a:solidFill>
                  <a:srgbClr val="0D0D0D"/>
                </a:solidFill>
                <a:effectLst/>
                <a:latin typeface="Arial" panose="020B0604020202020204" pitchFamily="34" charset="0"/>
                <a:cs typeface="Arial" panose="020B0604020202020204" pitchFamily="34" charset="0"/>
              </a:rPr>
              <a:t>, ensuring accurate data interpretation and informed decision-making.</a:t>
            </a:r>
            <a:endParaRPr lang="fr-FR" sz="1000" dirty="0">
              <a:effectLst/>
              <a:latin typeface="Arial" panose="020B0604020202020204" pitchFamily="34" charset="0"/>
              <a:ea typeface="NouvelR KR" pitchFamily="2" charset="-127"/>
              <a:cs typeface="Arial" panose="020B0604020202020204" pitchFamily="34" charset="0"/>
            </a:endParaRPr>
          </a:p>
        </p:txBody>
      </p:sp>
      <p:grpSp>
        <p:nvGrpSpPr>
          <p:cNvPr id="1039" name="Groupe 1038">
            <a:extLst>
              <a:ext uri="{FF2B5EF4-FFF2-40B4-BE49-F238E27FC236}">
                <a16:creationId xmlns:a16="http://schemas.microsoft.com/office/drawing/2014/main" id="{7C18ECEC-109E-ED9A-F559-DDD7C8B509E7}"/>
              </a:ext>
            </a:extLst>
          </p:cNvPr>
          <p:cNvGrpSpPr/>
          <p:nvPr/>
        </p:nvGrpSpPr>
        <p:grpSpPr>
          <a:xfrm>
            <a:off x="5293778" y="2684430"/>
            <a:ext cx="588704" cy="1067233"/>
            <a:chOff x="5473699" y="3736542"/>
            <a:chExt cx="588704" cy="1067233"/>
          </a:xfrm>
        </p:grpSpPr>
        <p:cxnSp>
          <p:nvCxnSpPr>
            <p:cNvPr id="1041" name="Connecteur droit 1040">
              <a:extLst>
                <a:ext uri="{FF2B5EF4-FFF2-40B4-BE49-F238E27FC236}">
                  <a16:creationId xmlns:a16="http://schemas.microsoft.com/office/drawing/2014/main" id="{3A5DF65E-FF65-F132-280E-6913BAB73AF9}"/>
                </a:ext>
              </a:extLst>
            </p:cNvPr>
            <p:cNvCxnSpPr>
              <a:cxnSpLocks/>
            </p:cNvCxnSpPr>
            <p:nvPr/>
          </p:nvCxnSpPr>
          <p:spPr>
            <a:xfrm>
              <a:off x="5473700" y="3736542"/>
              <a:ext cx="588703" cy="0"/>
            </a:xfrm>
            <a:prstGeom prst="line">
              <a:avLst/>
            </a:prstGeom>
          </p:spPr>
          <p:style>
            <a:lnRef idx="3">
              <a:schemeClr val="dk1"/>
            </a:lnRef>
            <a:fillRef idx="0">
              <a:schemeClr val="dk1"/>
            </a:fillRef>
            <a:effectRef idx="2">
              <a:schemeClr val="dk1"/>
            </a:effectRef>
            <a:fontRef idx="minor">
              <a:schemeClr val="tx1"/>
            </a:fontRef>
          </p:style>
        </p:cxnSp>
        <p:cxnSp>
          <p:nvCxnSpPr>
            <p:cNvPr id="1044" name="Connecteur droit 1043">
              <a:extLst>
                <a:ext uri="{FF2B5EF4-FFF2-40B4-BE49-F238E27FC236}">
                  <a16:creationId xmlns:a16="http://schemas.microsoft.com/office/drawing/2014/main" id="{B9EDEAA4-A0FC-F659-0705-D1FDE17FAE1D}"/>
                </a:ext>
              </a:extLst>
            </p:cNvPr>
            <p:cNvCxnSpPr>
              <a:cxnSpLocks/>
            </p:cNvCxnSpPr>
            <p:nvPr/>
          </p:nvCxnSpPr>
          <p:spPr>
            <a:xfrm>
              <a:off x="5473699" y="4796992"/>
              <a:ext cx="588703" cy="0"/>
            </a:xfrm>
            <a:prstGeom prst="line">
              <a:avLst/>
            </a:prstGeom>
          </p:spPr>
          <p:style>
            <a:lnRef idx="3">
              <a:schemeClr val="dk1"/>
            </a:lnRef>
            <a:fillRef idx="0">
              <a:schemeClr val="dk1"/>
            </a:fillRef>
            <a:effectRef idx="2">
              <a:schemeClr val="dk1"/>
            </a:effectRef>
            <a:fontRef idx="minor">
              <a:schemeClr val="tx1"/>
            </a:fontRef>
          </p:style>
        </p:cxnSp>
        <p:cxnSp>
          <p:nvCxnSpPr>
            <p:cNvPr id="1046" name="Connecteur droit 1045">
              <a:extLst>
                <a:ext uri="{FF2B5EF4-FFF2-40B4-BE49-F238E27FC236}">
                  <a16:creationId xmlns:a16="http://schemas.microsoft.com/office/drawing/2014/main" id="{0375D64E-9643-894D-5FBF-15B79547D53D}"/>
                </a:ext>
              </a:extLst>
            </p:cNvPr>
            <p:cNvCxnSpPr/>
            <p:nvPr/>
          </p:nvCxnSpPr>
          <p:spPr>
            <a:xfrm>
              <a:off x="5768050" y="3736542"/>
              <a:ext cx="0" cy="1067233"/>
            </a:xfrm>
            <a:prstGeom prst="line">
              <a:avLst/>
            </a:prstGeom>
          </p:spPr>
          <p:style>
            <a:lnRef idx="3">
              <a:schemeClr val="dk1"/>
            </a:lnRef>
            <a:fillRef idx="0">
              <a:schemeClr val="dk1"/>
            </a:fillRef>
            <a:effectRef idx="2">
              <a:schemeClr val="dk1"/>
            </a:effectRef>
            <a:fontRef idx="minor">
              <a:schemeClr val="tx1"/>
            </a:fontRef>
          </p:style>
        </p:cxnSp>
      </p:grpSp>
      <p:sp>
        <p:nvSpPr>
          <p:cNvPr id="1050" name="ZoneTexte 1049">
            <a:extLst>
              <a:ext uri="{FF2B5EF4-FFF2-40B4-BE49-F238E27FC236}">
                <a16:creationId xmlns:a16="http://schemas.microsoft.com/office/drawing/2014/main" id="{7A02C0FD-B325-AE1F-D83F-C67CD5AF654E}"/>
              </a:ext>
            </a:extLst>
          </p:cNvPr>
          <p:cNvSpPr txBox="1"/>
          <p:nvPr/>
        </p:nvSpPr>
        <p:spPr>
          <a:xfrm>
            <a:off x="5339903" y="3087496"/>
            <a:ext cx="193113" cy="246221"/>
          </a:xfrm>
          <a:prstGeom prst="rect">
            <a:avLst/>
          </a:prstGeom>
          <a:noFill/>
        </p:spPr>
        <p:txBody>
          <a:bodyPr wrap="square" lIns="0" tIns="0" rIns="0" bIns="0" rtlCol="0">
            <a:spAutoFit/>
          </a:bodyPr>
          <a:lstStyle/>
          <a:p>
            <a:r>
              <a:rPr lang="el-GR" sz="1600" b="0" i="0" dirty="0">
                <a:solidFill>
                  <a:srgbClr val="0095A2"/>
                </a:solidFill>
                <a:effectLst/>
                <a:latin typeface="Google Sans"/>
              </a:rPr>
              <a:t>Θ</a:t>
            </a:r>
            <a:endParaRPr lang="fr-FR" sz="1600" dirty="0">
              <a:solidFill>
                <a:srgbClr val="0095A2"/>
              </a:solidFill>
            </a:endParaRPr>
          </a:p>
        </p:txBody>
      </p:sp>
      <p:sp>
        <p:nvSpPr>
          <p:cNvPr id="1051" name="Ellipse 1050">
            <a:extLst>
              <a:ext uri="{FF2B5EF4-FFF2-40B4-BE49-F238E27FC236}">
                <a16:creationId xmlns:a16="http://schemas.microsoft.com/office/drawing/2014/main" id="{363F9104-E9F8-7E64-0F70-69247AB74FA6}"/>
              </a:ext>
            </a:extLst>
          </p:cNvPr>
          <p:cNvSpPr/>
          <p:nvPr/>
        </p:nvSpPr>
        <p:spPr>
          <a:xfrm>
            <a:off x="5522615" y="3154365"/>
            <a:ext cx="116133" cy="127362"/>
          </a:xfrm>
          <a:prstGeom prst="ellipse">
            <a:avLst/>
          </a:prstGeom>
          <a:solidFill>
            <a:srgbClr val="009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95A2"/>
              </a:solidFill>
            </a:endParaRPr>
          </a:p>
        </p:txBody>
      </p:sp>
      <p:sp>
        <p:nvSpPr>
          <p:cNvPr id="1053" name="Accolade ouvrante 1052">
            <a:extLst>
              <a:ext uri="{FF2B5EF4-FFF2-40B4-BE49-F238E27FC236}">
                <a16:creationId xmlns:a16="http://schemas.microsoft.com/office/drawing/2014/main" id="{E5F41A86-FA03-1412-CF30-3E56B49DF43D}"/>
              </a:ext>
            </a:extLst>
          </p:cNvPr>
          <p:cNvSpPr/>
          <p:nvPr/>
        </p:nvSpPr>
        <p:spPr>
          <a:xfrm rot="10800000">
            <a:off x="5959367" y="2690465"/>
            <a:ext cx="214259" cy="1067232"/>
          </a:xfrm>
          <a:prstGeom prst="leftBrace">
            <a:avLst/>
          </a:prstGeom>
          <a:ln w="19050">
            <a:solidFill>
              <a:srgbClr val="1041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solidFill>
                <a:srgbClr val="104174"/>
              </a:solidFill>
            </a:endParaRPr>
          </a:p>
        </p:txBody>
      </p:sp>
      <p:sp>
        <p:nvSpPr>
          <p:cNvPr id="1054" name="ZoneTexte 1053">
            <a:extLst>
              <a:ext uri="{FF2B5EF4-FFF2-40B4-BE49-F238E27FC236}">
                <a16:creationId xmlns:a16="http://schemas.microsoft.com/office/drawing/2014/main" id="{E57FC14B-06A3-CD6B-013D-7C9A40B58A7E}"/>
              </a:ext>
            </a:extLst>
          </p:cNvPr>
          <p:cNvSpPr txBox="1"/>
          <p:nvPr/>
        </p:nvSpPr>
        <p:spPr>
          <a:xfrm>
            <a:off x="3555994" y="3081296"/>
            <a:ext cx="1740990" cy="246221"/>
          </a:xfrm>
          <a:prstGeom prst="rect">
            <a:avLst/>
          </a:prstGeom>
          <a:noFill/>
          <a:ln>
            <a:solidFill>
              <a:srgbClr val="0095A2"/>
            </a:solidFill>
          </a:ln>
        </p:spPr>
        <p:txBody>
          <a:bodyPr wrap="square">
            <a:spAutoFit/>
          </a:bodyPr>
          <a:lstStyle/>
          <a:p>
            <a:r>
              <a:rPr lang="fr-FR" sz="1000" dirty="0">
                <a:solidFill>
                  <a:srgbClr val="0095A2"/>
                </a:solidFill>
                <a:latin typeface="Arial" panose="020B0604020202020204" pitchFamily="34" charset="0"/>
                <a:cs typeface="Arial" panose="020B0604020202020204" pitchFamily="34" charset="0"/>
              </a:rPr>
              <a:t>     Population Indicator</a:t>
            </a:r>
          </a:p>
        </p:txBody>
      </p:sp>
      <p:sp>
        <p:nvSpPr>
          <p:cNvPr id="1057" name="ZoneTexte 1056">
            <a:extLst>
              <a:ext uri="{FF2B5EF4-FFF2-40B4-BE49-F238E27FC236}">
                <a16:creationId xmlns:a16="http://schemas.microsoft.com/office/drawing/2014/main" id="{F081EA9C-8615-0BF1-7BBB-7B72A8720BB2}"/>
              </a:ext>
            </a:extLst>
          </p:cNvPr>
          <p:cNvSpPr txBox="1"/>
          <p:nvPr/>
        </p:nvSpPr>
        <p:spPr>
          <a:xfrm>
            <a:off x="6185237" y="2848714"/>
            <a:ext cx="1901563" cy="738664"/>
          </a:xfrm>
          <a:prstGeom prst="rect">
            <a:avLst/>
          </a:prstGeom>
          <a:noFill/>
        </p:spPr>
        <p:txBody>
          <a:bodyPr wrap="square">
            <a:spAutoFit/>
          </a:bodyPr>
          <a:lstStyle/>
          <a:p>
            <a:pPr algn="ctr"/>
            <a:r>
              <a:rPr lang="fr-FR" sz="1400" b="1" dirty="0" err="1">
                <a:solidFill>
                  <a:srgbClr val="104174"/>
                </a:solidFill>
                <a:latin typeface="Arial" panose="020B0604020202020204" pitchFamily="34" charset="0"/>
                <a:cs typeface="Arial" panose="020B0604020202020204" pitchFamily="34" charset="0"/>
              </a:rPr>
              <a:t>What</a:t>
            </a:r>
            <a:r>
              <a:rPr lang="fr-FR" sz="1400" b="1" dirty="0">
                <a:solidFill>
                  <a:srgbClr val="104174"/>
                </a:solidFill>
                <a:latin typeface="Arial" panose="020B0604020202020204" pitchFamily="34" charset="0"/>
                <a:cs typeface="Arial" panose="020B0604020202020204" pitchFamily="34" charset="0"/>
              </a:rPr>
              <a:t> </a:t>
            </a:r>
            <a:r>
              <a:rPr lang="fr-FR" sz="1400" b="1" dirty="0" err="1">
                <a:solidFill>
                  <a:srgbClr val="104174"/>
                </a:solidFill>
                <a:latin typeface="Arial" panose="020B0604020202020204" pitchFamily="34" charset="0"/>
                <a:cs typeface="Arial" panose="020B0604020202020204" pitchFamily="34" charset="0"/>
              </a:rPr>
              <a:t>is</a:t>
            </a:r>
            <a:r>
              <a:rPr lang="fr-FR" sz="1400" b="1" dirty="0">
                <a:solidFill>
                  <a:srgbClr val="104174"/>
                </a:solidFill>
                <a:latin typeface="Arial" panose="020B0604020202020204" pitchFamily="34" charset="0"/>
                <a:cs typeface="Arial" panose="020B0604020202020204" pitchFamily="34" charset="0"/>
              </a:rPr>
              <a:t> the</a:t>
            </a:r>
          </a:p>
          <a:p>
            <a:pPr algn="ctr"/>
            <a:r>
              <a:rPr lang="fr-FR" sz="1400" b="1" dirty="0">
                <a:solidFill>
                  <a:srgbClr val="104174"/>
                </a:solidFill>
                <a:latin typeface="Arial" panose="020B0604020202020204" pitchFamily="34" charset="0"/>
                <a:cs typeface="Arial" panose="020B0604020202020204" pitchFamily="34" charset="0"/>
              </a:rPr>
              <a:t>CONFIDENCE </a:t>
            </a:r>
          </a:p>
          <a:p>
            <a:pPr algn="ctr"/>
            <a:r>
              <a:rPr lang="fr-FR" sz="1400" b="1" dirty="0">
                <a:solidFill>
                  <a:srgbClr val="104174"/>
                </a:solidFill>
                <a:latin typeface="Arial" panose="020B0604020202020204" pitchFamily="34" charset="0"/>
                <a:cs typeface="Arial" panose="020B0604020202020204" pitchFamily="34" charset="0"/>
              </a:rPr>
              <a:t>INTERVAL?</a:t>
            </a:r>
            <a:endParaRPr lang="fr-FR" b="1" dirty="0">
              <a:solidFill>
                <a:srgbClr val="104174"/>
              </a:solidFill>
              <a:latin typeface="Arial" panose="020B0604020202020204" pitchFamily="34" charset="0"/>
              <a:cs typeface="Arial" panose="020B0604020202020204" pitchFamily="34" charset="0"/>
            </a:endParaRPr>
          </a:p>
        </p:txBody>
      </p:sp>
      <p:cxnSp>
        <p:nvCxnSpPr>
          <p:cNvPr id="1068" name="Connecteur droit 1067">
            <a:extLst>
              <a:ext uri="{FF2B5EF4-FFF2-40B4-BE49-F238E27FC236}">
                <a16:creationId xmlns:a16="http://schemas.microsoft.com/office/drawing/2014/main" id="{56928796-4774-6D1D-3105-242CFC74D9BC}"/>
              </a:ext>
            </a:extLst>
          </p:cNvPr>
          <p:cNvCxnSpPr/>
          <p:nvPr/>
        </p:nvCxnSpPr>
        <p:spPr>
          <a:xfrm>
            <a:off x="5440680" y="1508760"/>
            <a:ext cx="1234440" cy="1304686"/>
          </a:xfrm>
          <a:prstGeom prst="line">
            <a:avLst/>
          </a:prstGeom>
          <a:ln>
            <a:solidFill>
              <a:srgbClr val="104174"/>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D569CEB-BB23-73D1-FEAF-35299F22F05F}"/>
              </a:ext>
            </a:extLst>
          </p:cNvPr>
          <p:cNvSpPr/>
          <p:nvPr/>
        </p:nvSpPr>
        <p:spPr>
          <a:xfrm>
            <a:off x="8660594" y="0"/>
            <a:ext cx="474314" cy="5143500"/>
          </a:xfrm>
          <a:prstGeom prst="rect">
            <a:avLst/>
          </a:prstGeom>
          <a:solidFill>
            <a:srgbClr val="1041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T&amp;MA - Télécom SudParis">
            <a:extLst>
              <a:ext uri="{FF2B5EF4-FFF2-40B4-BE49-F238E27FC236}">
                <a16:creationId xmlns:a16="http://schemas.microsoft.com/office/drawing/2014/main" id="{8BEDDA12-5CD0-D2E8-423E-BE8D900FD5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4223" y="99554"/>
            <a:ext cx="1502519" cy="547178"/>
          </a:xfrm>
          <a:prstGeom prst="rect">
            <a:avLst/>
          </a:prstGeom>
          <a:noFill/>
          <a:ln>
            <a:noFill/>
          </a:ln>
        </p:spPr>
      </p:pic>
      <p:sp>
        <p:nvSpPr>
          <p:cNvPr id="9" name="ZoneTexte 8">
            <a:extLst>
              <a:ext uri="{FF2B5EF4-FFF2-40B4-BE49-F238E27FC236}">
                <a16:creationId xmlns:a16="http://schemas.microsoft.com/office/drawing/2014/main" id="{BF09BF91-5787-89AB-2D54-5C7D0A949158}"/>
              </a:ext>
            </a:extLst>
          </p:cNvPr>
          <p:cNvSpPr txBox="1"/>
          <p:nvPr/>
        </p:nvSpPr>
        <p:spPr>
          <a:xfrm>
            <a:off x="247650" y="121819"/>
            <a:ext cx="4324350" cy="467629"/>
          </a:xfrm>
          <a:prstGeom prst="rect">
            <a:avLst/>
          </a:prstGeom>
          <a:noFill/>
        </p:spPr>
        <p:txBody>
          <a:bodyPr wrap="square">
            <a:spAutoFit/>
          </a:bodyPr>
          <a:lstStyle/>
          <a:p>
            <a:pPr>
              <a:lnSpc>
                <a:spcPct val="107000"/>
              </a:lnSpc>
              <a:spcAft>
                <a:spcPts val="800"/>
              </a:spcAft>
            </a:pPr>
            <a:r>
              <a:rPr lang="en-US" sz="2400" b="1" kern="100" dirty="0">
                <a:solidFill>
                  <a:srgbClr val="104174"/>
                </a:solidFill>
                <a:latin typeface="Arial" panose="020B0604020202020204" pitchFamily="34" charset="0"/>
                <a:ea typeface="Calibri" panose="020F0502020204030204" pitchFamily="34" charset="0"/>
                <a:cs typeface="Times New Roman" panose="02020603050405020304" pitchFamily="18" charset="0"/>
              </a:rPr>
              <a:t>DEFINITION</a:t>
            </a:r>
            <a:endParaRPr lang="fr-FR" sz="2400" b="1" kern="100" dirty="0">
              <a:solidFill>
                <a:srgbClr val="10417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Espace réservé du pied de page 2">
            <a:extLst>
              <a:ext uri="{FF2B5EF4-FFF2-40B4-BE49-F238E27FC236}">
                <a16:creationId xmlns:a16="http://schemas.microsoft.com/office/drawing/2014/main" id="{FFF105DF-F2F1-2ED6-201F-3A1FBC747E12}"/>
              </a:ext>
            </a:extLst>
          </p:cNvPr>
          <p:cNvSpPr txBox="1">
            <a:spLocks/>
          </p:cNvSpPr>
          <p:nvPr/>
        </p:nvSpPr>
        <p:spPr>
          <a:xfrm rot="5400000">
            <a:off x="7355227" y="2626362"/>
            <a:ext cx="3086100" cy="116136"/>
          </a:xfrm>
          <a:prstGeom prst="rect">
            <a:avLst/>
          </a:prstGeom>
        </p:spPr>
        <p:txBody>
          <a:bodyPr vert="horz" lIns="0" tIns="0" rIns="0" bIns="0" rtlCol="0" anchor="ctr"/>
          <a:lstStyle>
            <a:defPPr>
              <a:defRPr lang="fr-FR"/>
            </a:defPPr>
            <a:lvl1pPr marL="0" algn="ctr" defTabSz="685800" rtl="0" eaLnBrk="1" latinLnBrk="0" hangingPunct="1">
              <a:defRPr sz="600" b="1" kern="1200" cap="all" spc="16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0" dirty="0">
                <a:solidFill>
                  <a:schemeClr val="bg1"/>
                </a:solidFill>
                <a:latin typeface="Arial" panose="020B0604020202020204" pitchFamily="34" charset="0"/>
                <a:cs typeface="Arial" panose="020B0604020202020204" pitchFamily="34" charset="0"/>
              </a:rPr>
              <a:t>LITERATURE REVIEW </a:t>
            </a:r>
            <a:r>
              <a:rPr lang="fr-FR" dirty="0">
                <a:solidFill>
                  <a:schemeClr val="bg1"/>
                </a:solidFill>
                <a:latin typeface="Arial" panose="020B0604020202020204" pitchFamily="34" charset="0"/>
                <a:cs typeface="Arial" panose="020B0604020202020204" pitchFamily="34" charset="0"/>
              </a:rPr>
              <a:t>| CONFIDENCE INTERVALS</a:t>
            </a:r>
          </a:p>
        </p:txBody>
      </p:sp>
      <p:sp>
        <p:nvSpPr>
          <p:cNvPr id="5" name="Espace réservé du numéro de diapositive 4">
            <a:extLst>
              <a:ext uri="{FF2B5EF4-FFF2-40B4-BE49-F238E27FC236}">
                <a16:creationId xmlns:a16="http://schemas.microsoft.com/office/drawing/2014/main" id="{DBB89FDA-47A1-EC01-0362-BE43DF87BD17}"/>
              </a:ext>
            </a:extLst>
          </p:cNvPr>
          <p:cNvSpPr>
            <a:spLocks noGrp="1"/>
          </p:cNvSpPr>
          <p:nvPr>
            <p:ph type="sldNum" sz="quarter" idx="12"/>
          </p:nvPr>
        </p:nvSpPr>
        <p:spPr/>
        <p:txBody>
          <a:bodyPr/>
          <a:lstStyle/>
          <a:p>
            <a:fld id="{914D05D1-80DD-4F3B-9820-7235810BE0FD}" type="slidenum">
              <a:rPr lang="en-US" noProof="0" smtClean="0"/>
              <a:pPr/>
              <a:t>9</a:t>
            </a:fld>
            <a:endParaRPr lang="en-US" noProof="0" dirty="0"/>
          </a:p>
        </p:txBody>
      </p:sp>
      <p:grpSp>
        <p:nvGrpSpPr>
          <p:cNvPr id="13" name="Groupe 12">
            <a:extLst>
              <a:ext uri="{FF2B5EF4-FFF2-40B4-BE49-F238E27FC236}">
                <a16:creationId xmlns:a16="http://schemas.microsoft.com/office/drawing/2014/main" id="{A14AC7A1-3E1A-2D29-4F50-47969F5470A9}"/>
              </a:ext>
            </a:extLst>
          </p:cNvPr>
          <p:cNvGrpSpPr/>
          <p:nvPr/>
        </p:nvGrpSpPr>
        <p:grpSpPr>
          <a:xfrm>
            <a:off x="5859921" y="180960"/>
            <a:ext cx="1184302" cy="384366"/>
            <a:chOff x="3246242" y="2984594"/>
            <a:chExt cx="2802005" cy="972366"/>
          </a:xfrm>
        </p:grpSpPr>
        <p:pic>
          <p:nvPicPr>
            <p:cNvPr id="14" name="Picture 2">
              <a:extLst>
                <a:ext uri="{FF2B5EF4-FFF2-40B4-BE49-F238E27FC236}">
                  <a16:creationId xmlns:a16="http://schemas.microsoft.com/office/drawing/2014/main" id="{1CAF76C1-88E5-2050-60FE-219E1E779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936" y="3033863"/>
              <a:ext cx="1984311" cy="9130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mpere Logo PNG Vectors Free Download">
              <a:extLst>
                <a:ext uri="{FF2B5EF4-FFF2-40B4-BE49-F238E27FC236}">
                  <a16:creationId xmlns:a16="http://schemas.microsoft.com/office/drawing/2014/main" id="{7C3FB975-FC8B-FEF0-3682-17161290C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242" y="2984594"/>
              <a:ext cx="478594" cy="8597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15">
              <a:extLst>
                <a:ext uri="{FF2B5EF4-FFF2-40B4-BE49-F238E27FC236}">
                  <a16:creationId xmlns:a16="http://schemas.microsoft.com/office/drawing/2014/main" id="{0D5F8B90-5D64-5A13-3F8F-8B1D6ED0C736}"/>
                </a:ext>
              </a:extLst>
            </p:cNvPr>
            <p:cNvCxnSpPr/>
            <p:nvPr/>
          </p:nvCxnSpPr>
          <p:spPr>
            <a:xfrm>
              <a:off x="3889178" y="2984594"/>
              <a:ext cx="0" cy="972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3355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Baz - 1280 × 720">
  <a:themeElements>
    <a:clrScheme name="Ampere">
      <a:dk1>
        <a:srgbClr val="1E1E1E"/>
      </a:dk1>
      <a:lt1>
        <a:srgbClr val="FAFAFA"/>
      </a:lt1>
      <a:dk2>
        <a:srgbClr val="948782"/>
      </a:dk2>
      <a:lt2>
        <a:srgbClr val="E6E6E6"/>
      </a:lt2>
      <a:accent1>
        <a:srgbClr val="7894FF"/>
      </a:accent1>
      <a:accent2>
        <a:srgbClr val="B479FF"/>
      </a:accent2>
      <a:accent3>
        <a:srgbClr val="FFA0FF"/>
      </a:accent3>
      <a:accent4>
        <a:srgbClr val="00ECFF"/>
      </a:accent4>
      <a:accent5>
        <a:srgbClr val="F4DCDC"/>
      </a:accent5>
      <a:accent6>
        <a:srgbClr val="D2C6C1"/>
      </a:accent6>
      <a:hlink>
        <a:srgbClr val="FFA0FF"/>
      </a:hlink>
      <a:folHlink>
        <a:srgbClr val="8093FF"/>
      </a:folHlink>
    </a:clrScheme>
    <a:fontScheme name="00. Ampere">
      <a:majorFont>
        <a:latin typeface="Wix Madefor Display"/>
        <a:ea typeface=""/>
        <a:cs typeface=""/>
      </a:majorFont>
      <a:minorFont>
        <a:latin typeface="Nouvel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_AMPERE_PPT_TEMPLATE_v23-1" id="{C6769D14-E6AF-42D3-9DF9-6D997AD3D5C4}" vid="{B15D2979-C884-46D7-BCF6-40376C792FA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ded24c2-8870-46e2-b1cb-04fc65b2629e">
      <UserInfo>
        <DisplayName>LOUIS-ROSE Isabelle (AMPERE)</DisplayName>
        <AccountId>380</AccountId>
        <AccountType/>
      </UserInfo>
      <UserInfo>
        <DisplayName>DE-BOSSOREILLE Antoine (AMPERE)</DisplayName>
        <AccountId>9</AccountId>
        <AccountType/>
      </UserInfo>
      <UserInfo>
        <DisplayName>DE-CARVALHO-SILVA Victor (renexter)</DisplayName>
        <AccountId>523</AccountId>
        <AccountType/>
      </UserInfo>
    </SharedWithUsers>
    <lcf76f155ced4ddcb4097134ff3c332f xmlns="3facb310-771f-4347-a10f-ebe2e8223a10">
      <Terms xmlns="http://schemas.microsoft.com/office/infopath/2007/PartnerControls"/>
    </lcf76f155ced4ddcb4097134ff3c332f>
    <TaxCatchAll xmlns="dded24c2-8870-46e2-b1cb-04fc65b2629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5F205982B0804FAB8949E94E4162B7" ma:contentTypeVersion="18" ma:contentTypeDescription="Crée un document." ma:contentTypeScope="" ma:versionID="cfdd77295d968e4560a1ba19d8b661d2">
  <xsd:schema xmlns:xsd="http://www.w3.org/2001/XMLSchema" xmlns:xs="http://www.w3.org/2001/XMLSchema" xmlns:p="http://schemas.microsoft.com/office/2006/metadata/properties" xmlns:ns2="3facb310-771f-4347-a10f-ebe2e8223a10" xmlns:ns3="dded24c2-8870-46e2-b1cb-04fc65b2629e" targetNamespace="http://schemas.microsoft.com/office/2006/metadata/properties" ma:root="true" ma:fieldsID="fea59ee3fd14b34f32e2091492a0e474" ns2:_="" ns3:_="">
    <xsd:import namespace="3facb310-771f-4347-a10f-ebe2e8223a10"/>
    <xsd:import namespace="dded24c2-8870-46e2-b1cb-04fc65b2629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acb310-771f-4347-a10f-ebe2e8223a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2bbfa71a-d75e-4d15-90e8-ced09d00e47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ded24c2-8870-46e2-b1cb-04fc65b2629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cbf3d38f-4906-40ea-9117-fb64841625bb}" ma:internalName="TaxCatchAll" ma:showField="CatchAllData" ma:web="dded24c2-8870-46e2-b1cb-04fc65b262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652448-CE7A-4745-8119-7ED42A5DCADE}">
  <ds:schemaRefs>
    <ds:schemaRef ds:uri="http://schemas.microsoft.com/office/2006/metadata/properties"/>
    <ds:schemaRef ds:uri="http://schemas.microsoft.com/office/infopath/2007/PartnerControls"/>
    <ds:schemaRef ds:uri="dded24c2-8870-46e2-b1cb-04fc65b2629e"/>
    <ds:schemaRef ds:uri="3facb310-771f-4347-a10f-ebe2e8223a10"/>
  </ds:schemaRefs>
</ds:datastoreItem>
</file>

<file path=customXml/itemProps2.xml><?xml version="1.0" encoding="utf-8"?>
<ds:datastoreItem xmlns:ds="http://schemas.openxmlformats.org/officeDocument/2006/customXml" ds:itemID="{970D522B-5F15-445F-9A2E-A4967D3138E1}">
  <ds:schemaRefs>
    <ds:schemaRef ds:uri="http://schemas.microsoft.com/sharepoint/v3/contenttype/forms"/>
  </ds:schemaRefs>
</ds:datastoreItem>
</file>

<file path=customXml/itemProps3.xml><?xml version="1.0" encoding="utf-8"?>
<ds:datastoreItem xmlns:ds="http://schemas.openxmlformats.org/officeDocument/2006/customXml" ds:itemID="{E8B54570-F1A6-4B03-B0A7-A50CB4F999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acb310-771f-4347-a10f-ebe2e8223a10"/>
    <ds:schemaRef ds:uri="dded24c2-8870-46e2-b1cb-04fc65b262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d1c0902-ed92-4fed-896d-2e7725de02d4}" enabled="1" method="Standard" siteId="{d6b0bbee-7cd9-4d60-bce6-4a67b543e2ae}" removed="0"/>
</clbl:labelList>
</file>

<file path=docProps/app.xml><?xml version="1.0" encoding="utf-8"?>
<Properties xmlns="http://schemas.openxmlformats.org/officeDocument/2006/extended-properties" xmlns:vt="http://schemas.openxmlformats.org/officeDocument/2006/docPropsVTypes">
  <Template>A_AMPERE_PPT_TEMPLATE_v23-1</Template>
  <TotalTime>33484</TotalTime>
  <Words>3696</Words>
  <Application>Microsoft Macintosh PowerPoint</Application>
  <PresentationFormat>On-screen Show (16:9)</PresentationFormat>
  <Paragraphs>574</Paragraphs>
  <Slides>53</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NouvelR</vt:lpstr>
      <vt:lpstr>Wix Madefor Display SemiBold</vt:lpstr>
      <vt:lpstr>NouvelR Semibold</vt:lpstr>
      <vt:lpstr>Calibri</vt:lpstr>
      <vt:lpstr>Google Sans</vt:lpstr>
      <vt:lpstr>NouvelR Light</vt:lpstr>
      <vt:lpstr>Symbol</vt:lpstr>
      <vt:lpstr>Arial</vt:lpstr>
      <vt:lpstr>Wix Madefor Display</vt:lpstr>
      <vt:lpstr>NouvelR Book</vt:lpstr>
      <vt:lpstr>Baz - 1280 × 720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Intervalle de confiance</dc:title>
  <dc:creator>Victor De-Carvalho-Silva</dc:creator>
  <cp:lastModifiedBy>Victor Silva</cp:lastModifiedBy>
  <cp:revision>12</cp:revision>
  <dcterms:created xsi:type="dcterms:W3CDTF">2024-03-12T12:10:43Z</dcterms:created>
  <dcterms:modified xsi:type="dcterms:W3CDTF">2024-10-01T16:24:18Z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Baz - 1280 × 720:8</vt:lpwstr>
  </property>
  <property fmtid="{D5CDD505-2E9C-101B-9397-08002B2CF9AE}" pid="3" name="ClassificationContentMarkingFooterText">
    <vt:lpwstr>Confidential C</vt:lpwstr>
  </property>
  <property fmtid="{D5CDD505-2E9C-101B-9397-08002B2CF9AE}" pid="4" name="ContentTypeId">
    <vt:lpwstr>0x010100AA5F205982B0804FAB8949E94E4162B7</vt:lpwstr>
  </property>
  <property fmtid="{D5CDD505-2E9C-101B-9397-08002B2CF9AE}" pid="5" name="MediaServiceImageTags">
    <vt:lpwstr/>
  </property>
</Properties>
</file>